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2" r:id="rId4"/>
  </p:sldMasterIdLst>
  <p:notesMasterIdLst>
    <p:notesMasterId r:id="rId8"/>
  </p:notesMasterIdLst>
  <p:handoutMasterIdLst>
    <p:handoutMasterId r:id="rId9"/>
  </p:handoutMasterIdLst>
  <p:sldIdLst>
    <p:sldId id="8192" r:id="rId5"/>
    <p:sldId id="8195" r:id="rId6"/>
    <p:sldId id="8191" r:id="rId7"/>
  </p:sldIdLst>
  <p:sldSz cx="12192000" cy="6858000"/>
  <p:notesSz cx="6797675" cy="98679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466B3D9-10B6-4036-9317-57AE4BD2FF15}">
          <p14:sldIdLst>
            <p14:sldId id="8192"/>
            <p14:sldId id="8195"/>
            <p14:sldId id="8191"/>
          </p14:sldIdLst>
        </p14:section>
        <p14:section name="Annexes" id="{A2C67C26-5ECF-440F-88B7-602CDD7D562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3976" userDrawn="1">
          <p15:clr>
            <a:srgbClr val="A4A3A4"/>
          </p15:clr>
        </p15:guide>
        <p15:guide id="3" orient="horz" pos="2472" userDrawn="1">
          <p15:clr>
            <a:srgbClr val="A4A3A4"/>
          </p15:clr>
        </p15:guide>
        <p15:guide id="4" orient="horz" pos="1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we Erkel" initials="UE" lastIdx="1" clrIdx="0">
    <p:extLst>
      <p:ext uri="{19B8F6BF-5375-455C-9EA6-DF929625EA0E}">
        <p15:presenceInfo xmlns:p15="http://schemas.microsoft.com/office/powerpoint/2012/main" userId="Uwe Erkel" providerId="None"/>
      </p:ext>
    </p:extLst>
  </p:cmAuthor>
  <p:cmAuthor id="2" name="KAZUHIRO HIRADE" initials="KH" lastIdx="1" clrIdx="1">
    <p:extLst>
      <p:ext uri="{19B8F6BF-5375-455C-9EA6-DF929625EA0E}">
        <p15:presenceInfo xmlns:p15="http://schemas.microsoft.com/office/powerpoint/2012/main" userId="S::kazuhiro.hirade.yg@renesas.com::82bed1ea-abe2-46c3-98cf-682111e830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CF4878-D4F2-45C7-876A-6E6B8B67C404}" v="1" dt="2020-06-23T06:46:48.8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91" autoAdjust="0"/>
    <p:restoredTop sz="95455" autoAdjust="0"/>
  </p:normalViewPr>
  <p:slideViewPr>
    <p:cSldViewPr showGuides="1">
      <p:cViewPr varScale="1">
        <p:scale>
          <a:sx n="75" d="100"/>
          <a:sy n="75" d="100"/>
        </p:scale>
        <p:origin x="464" y="56"/>
      </p:cViewPr>
      <p:guideLst>
        <p:guide orient="horz"/>
        <p:guide pos="3976"/>
        <p:guide orient="horz" pos="2472"/>
        <p:guide orient="horz" pos="1389"/>
      </p:guideLst>
    </p:cSldViewPr>
  </p:slideViewPr>
  <p:outlineViewPr>
    <p:cViewPr>
      <p:scale>
        <a:sx n="33" d="100"/>
        <a:sy n="33" d="100"/>
      </p:scale>
      <p:origin x="0" y="-1932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-4194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A48B8-0CF3-481B-862E-88912BAD0995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2793"/>
            <a:ext cx="2945659" cy="4951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2793"/>
            <a:ext cx="2945659" cy="4951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6BFE1-B75B-41D7-B30C-DB1355EA6B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948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7C3E4-834A-4FDE-8876-3ED4986C368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39775"/>
            <a:ext cx="657860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7253"/>
            <a:ext cx="5438140" cy="44405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2792"/>
            <a:ext cx="2945659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2792"/>
            <a:ext cx="2945659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5D16B-934A-4DDA-AA9D-F9317AC24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22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68000" y="0"/>
            <a:ext cx="11253600" cy="6156000"/>
          </a:xfrm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GB" altLang="ja-JP" dirty="0"/>
              <a:t>Click here to add picture</a:t>
            </a:r>
            <a:endParaRPr lang="en-US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-1"/>
            <a:ext cx="5040000" cy="2592000"/>
          </a:xfrm>
          <a:solidFill>
            <a:schemeClr val="tx2"/>
          </a:solidFill>
        </p:spPr>
        <p:txBody>
          <a:bodyPr lIns="252000" tIns="252000" rIns="252000" bIns="252000" anchor="b" anchorCtr="0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6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2000" b="1" cap="all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de-DE" dirty="0"/>
              <a:t>Text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 </a:t>
            </a:r>
            <a:r>
              <a:rPr lang="de-DE" dirty="0" err="1"/>
              <a:t>edit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</p:txBody>
      </p:sp>
      <p:sp>
        <p:nvSpPr>
          <p:cNvPr id="9" name="Textplatzhalt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2700000"/>
            <a:ext cx="5040000" cy="609737"/>
          </a:xfrm>
          <a:solidFill>
            <a:srgbClr val="9D9D9D"/>
          </a:solidFill>
        </p:spPr>
        <p:txBody>
          <a:bodyPr lIns="252000" tIns="180000" rIns="180000" bIns="180000" anchor="t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1600" b="0" cap="none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altLang="ja-JP" dirty="0"/>
              <a:t>Text master format edit</a:t>
            </a:r>
            <a:endParaRPr lang="ja-JP" altLang="en-US" dirty="0"/>
          </a:p>
        </p:txBody>
      </p:sp>
      <p:sp>
        <p:nvSpPr>
          <p:cNvPr id="11" name="Textplatzhalter 3"/>
          <p:cNvSpPr txBox="1">
            <a:spLocks/>
          </p:cNvSpPr>
          <p:nvPr userDrawn="1"/>
        </p:nvSpPr>
        <p:spPr>
          <a:xfrm>
            <a:off x="9986400" y="4881600"/>
            <a:ext cx="1418400" cy="1274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800" kern="1200">
                <a:solidFill>
                  <a:srgbClr val="BFBEBE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sz="800" b="0" i="0" u="none" strike="noStrike" kern="1200" cap="none" spc="0" normalizeH="0" baseline="0" noProof="0" dirty="0">
              <a:ln>
                <a:noFill/>
              </a:ln>
              <a:solidFill>
                <a:srgbClr val="BFBEBE"/>
              </a:solidFill>
              <a:effectLst/>
              <a:uLnTx/>
              <a:uFillTx/>
              <a:latin typeface="Arial"/>
              <a:ea typeface="メイリオ"/>
              <a:cs typeface="+mn-cs"/>
            </a:endParaRPr>
          </a:p>
        </p:txBody>
      </p:sp>
      <p:sp>
        <p:nvSpPr>
          <p:cNvPr id="8" name="Textplatzhalter 4"/>
          <p:cNvSpPr txBox="1">
            <a:spLocks/>
          </p:cNvSpPr>
          <p:nvPr userDrawn="1"/>
        </p:nvSpPr>
        <p:spPr>
          <a:xfrm>
            <a:off x="9986400" y="4877432"/>
            <a:ext cx="1418400" cy="1274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800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de-DE" sz="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85000"/>
                </a:sysClr>
              </a:solidFill>
              <a:effectLst/>
              <a:uLnTx/>
              <a:uFillTx/>
              <a:latin typeface="Arial"/>
              <a:ea typeface="メイリオ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035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9"/>
          <p:cNvSpPr/>
          <p:nvPr userDrawn="1"/>
        </p:nvSpPr>
        <p:spPr>
          <a:xfrm>
            <a:off x="468000" y="0"/>
            <a:ext cx="11253600" cy="615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hteck 9"/>
          <p:cNvSpPr/>
          <p:nvPr/>
        </p:nvSpPr>
        <p:spPr>
          <a:xfrm>
            <a:off x="468000" y="0"/>
            <a:ext cx="11253600" cy="615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-1"/>
            <a:ext cx="5040000" cy="2592000"/>
          </a:xfrm>
          <a:solidFill>
            <a:schemeClr val="tx2"/>
          </a:solidFill>
        </p:spPr>
        <p:txBody>
          <a:bodyPr lIns="252000" tIns="252000" rIns="180000" bIns="252000" anchor="b" anchorCtr="0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6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2000" b="1" cap="all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de-DE" dirty="0"/>
              <a:t>Text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 </a:t>
            </a:r>
            <a:r>
              <a:rPr lang="de-DE" dirty="0" err="1"/>
              <a:t>edit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</p:txBody>
      </p:sp>
      <p:sp>
        <p:nvSpPr>
          <p:cNvPr id="9" name="Textplatzhalt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2700000"/>
            <a:ext cx="5040000" cy="609737"/>
          </a:xfrm>
          <a:solidFill>
            <a:schemeClr val="bg1"/>
          </a:solidFill>
        </p:spPr>
        <p:txBody>
          <a:bodyPr lIns="252000" tIns="180000" rIns="180000" bIns="180000" anchor="t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1600" b="0" cap="none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altLang="ja-JP" dirty="0"/>
              <a:t>Text master format edit</a:t>
            </a:r>
            <a:endParaRPr lang="ja-JP" altLang="en-US" dirty="0"/>
          </a:p>
        </p:txBody>
      </p:sp>
      <p:sp>
        <p:nvSpPr>
          <p:cNvPr id="11" name="Textplatzhalter 3"/>
          <p:cNvSpPr txBox="1">
            <a:spLocks/>
          </p:cNvSpPr>
          <p:nvPr userDrawn="1"/>
        </p:nvSpPr>
        <p:spPr>
          <a:xfrm>
            <a:off x="9986400" y="4881600"/>
            <a:ext cx="1418400" cy="1274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800" kern="1200">
                <a:solidFill>
                  <a:srgbClr val="BFBEBE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sz="800" b="0" i="0" u="none" strike="noStrike" kern="1200" cap="none" spc="0" normalizeH="0" baseline="0" noProof="0" dirty="0">
              <a:ln>
                <a:noFill/>
              </a:ln>
              <a:solidFill>
                <a:srgbClr val="BFBEBE"/>
              </a:solidFill>
              <a:effectLst/>
              <a:uLnTx/>
              <a:uFillTx/>
              <a:latin typeface="Arial"/>
              <a:ea typeface="メイリオ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20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936000"/>
            <a:ext cx="8520000" cy="443198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sp>
        <p:nvSpPr>
          <p:cNvPr id="4" name="Inhaltsplatzhalter 2"/>
          <p:cNvSpPr>
            <a:spLocks noGrp="1"/>
          </p:cNvSpPr>
          <p:nvPr>
            <p:ph idx="1" hasCustomPrompt="1"/>
          </p:nvPr>
        </p:nvSpPr>
        <p:spPr>
          <a:xfrm>
            <a:off x="1080000" y="1800000"/>
            <a:ext cx="9000000" cy="295466"/>
          </a:xfrm>
          <a:ln>
            <a:noFill/>
          </a:ln>
        </p:spPr>
        <p:txBody>
          <a:bodyPr>
            <a:spAutoFit/>
          </a:bodyPr>
          <a:lstStyle>
            <a:lvl1pPr marL="177800" indent="-177800"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6637338" algn="r"/>
              </a:tabLst>
              <a:defRPr sz="1600"/>
            </a:lvl1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07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9376" y="332656"/>
            <a:ext cx="11233248" cy="44319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sp>
        <p:nvSpPr>
          <p:cNvPr id="4" name="Inhaltsplatzhalter 2"/>
          <p:cNvSpPr>
            <a:spLocks noGrp="1"/>
          </p:cNvSpPr>
          <p:nvPr>
            <p:ph idx="1" hasCustomPrompt="1"/>
          </p:nvPr>
        </p:nvSpPr>
        <p:spPr>
          <a:xfrm>
            <a:off x="479376" y="1340768"/>
            <a:ext cx="11233248" cy="295466"/>
          </a:xfrm>
          <a:ln>
            <a:noFill/>
          </a:ln>
        </p:spPr>
        <p:txBody>
          <a:bodyPr wrap="square">
            <a:spAutoFit/>
          </a:bodyPr>
          <a:lstStyle>
            <a:lvl1pPr marL="177800" indent="-177800"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sz="1600" baseline="0"/>
            </a:lvl1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479376" y="908656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4"/>
          <p:cNvCxnSpPr/>
          <p:nvPr userDrawn="1"/>
        </p:nvCxnSpPr>
        <p:spPr>
          <a:xfrm>
            <a:off x="479376" y="908656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43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sp>
        <p:nvSpPr>
          <p:cNvPr id="4" name="Inhaltsplatzhalter 2"/>
          <p:cNvSpPr>
            <a:spLocks noGrp="1"/>
          </p:cNvSpPr>
          <p:nvPr>
            <p:ph idx="1" hasCustomPrompt="1"/>
          </p:nvPr>
        </p:nvSpPr>
        <p:spPr>
          <a:xfrm>
            <a:off x="1080000" y="1800000"/>
            <a:ext cx="9000000" cy="1477328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 baseline="0"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 baseline="0"/>
            </a:lvl5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  <a:p>
            <a:pPr lvl="2"/>
            <a:r>
              <a:rPr lang="en-US" altLang="ja-JP" dirty="0"/>
              <a:t>Third level</a:t>
            </a:r>
            <a:endParaRPr lang="ja-JP" altLang="en-US" dirty="0"/>
          </a:p>
          <a:p>
            <a:pPr lvl="3"/>
            <a:r>
              <a:rPr lang="en-US" altLang="ja-JP" dirty="0"/>
              <a:t>Fourth level</a:t>
            </a:r>
            <a:endParaRPr lang="ja-JP" altLang="en-US" dirty="0"/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206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Text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080000" y="1800000"/>
            <a:ext cx="4860000" cy="1477328"/>
          </a:xfrm>
        </p:spPr>
        <p:txBody>
          <a:bodyPr>
            <a:spAutoFit/>
          </a:bodyPr>
          <a:lstStyle>
            <a:lvl1pPr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  <a:p>
            <a:pPr lvl="2"/>
            <a:r>
              <a:rPr lang="en-US" altLang="ja-JP" dirty="0"/>
              <a:t>Third level</a:t>
            </a:r>
            <a:endParaRPr lang="ja-JP" altLang="en-US" dirty="0"/>
          </a:p>
          <a:p>
            <a:pPr lvl="3"/>
            <a:r>
              <a:rPr lang="en-US" altLang="ja-JP" dirty="0"/>
              <a:t>Fourth level</a:t>
            </a:r>
            <a:endParaRPr lang="ja-JP" altLang="en-US" dirty="0"/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sp>
        <p:nvSpPr>
          <p:cNvPr id="14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300000" y="1800000"/>
            <a:ext cx="4860000" cy="1477328"/>
          </a:xfrm>
        </p:spPr>
        <p:txBody>
          <a:bodyPr>
            <a:spAutoFit/>
          </a:bodyPr>
          <a:lstStyle>
            <a:lvl1pPr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  <a:p>
            <a:pPr lvl="2"/>
            <a:r>
              <a:rPr lang="en-US" altLang="ja-JP" dirty="0"/>
              <a:t>Third level</a:t>
            </a:r>
            <a:endParaRPr lang="ja-JP" altLang="en-US" dirty="0"/>
          </a:p>
          <a:p>
            <a:pPr lvl="3"/>
            <a:r>
              <a:rPr lang="en-US" altLang="ja-JP" dirty="0"/>
              <a:t>Fourth level</a:t>
            </a:r>
            <a:endParaRPr lang="ja-JP" altLang="en-US" dirty="0"/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cxnSp>
        <p:nvCxnSpPr>
          <p:cNvPr id="6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48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Text +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080000" y="1800000"/>
            <a:ext cx="4860000" cy="1477328"/>
          </a:xfrm>
        </p:spPr>
        <p:txBody>
          <a:bodyPr>
            <a:spAutoFit/>
          </a:bodyPr>
          <a:lstStyle>
            <a:lvl1pPr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 baseline="0"/>
            </a:lvl5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  <a:p>
            <a:pPr lvl="2"/>
            <a:r>
              <a:rPr lang="en-US" altLang="ja-JP" dirty="0"/>
              <a:t>Third level</a:t>
            </a:r>
            <a:endParaRPr lang="ja-JP" altLang="en-US" dirty="0"/>
          </a:p>
          <a:p>
            <a:pPr lvl="3"/>
            <a:r>
              <a:rPr lang="en-US" altLang="ja-JP" dirty="0"/>
              <a:t>Fourth level</a:t>
            </a:r>
            <a:endParaRPr lang="ja-JP" altLang="en-US" dirty="0"/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15" hasCustomPrompt="1"/>
          </p:nvPr>
        </p:nvSpPr>
        <p:spPr>
          <a:xfrm>
            <a:off x="6300000" y="1800000"/>
            <a:ext cx="5400000" cy="4248000"/>
          </a:xfrm>
          <a:ln w="6350">
            <a:noFill/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US" altLang="ja-JP" dirty="0"/>
              <a:t>Click here to add picture</a:t>
            </a:r>
            <a:endParaRPr lang="en-US" dirty="0"/>
          </a:p>
        </p:txBody>
      </p:sp>
      <p:cxnSp>
        <p:nvCxnSpPr>
          <p:cNvPr id="6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81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Text +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080000" y="1800000"/>
            <a:ext cx="4860000" cy="1477328"/>
          </a:xfrm>
        </p:spPr>
        <p:txBody>
          <a:bodyPr>
            <a:spAutoFit/>
          </a:bodyPr>
          <a:lstStyle>
            <a:lvl1pPr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  <a:p>
            <a:pPr lvl="2"/>
            <a:r>
              <a:rPr lang="en-US" altLang="ja-JP" dirty="0"/>
              <a:t>Third level</a:t>
            </a:r>
            <a:endParaRPr lang="ja-JP" altLang="en-US" dirty="0"/>
          </a:p>
          <a:p>
            <a:pPr lvl="3"/>
            <a:r>
              <a:rPr lang="en-US" altLang="ja-JP" dirty="0"/>
              <a:t>Fourth level</a:t>
            </a:r>
            <a:endParaRPr lang="ja-JP" altLang="en-US" dirty="0"/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15" hasCustomPrompt="1"/>
          </p:nvPr>
        </p:nvSpPr>
        <p:spPr>
          <a:xfrm>
            <a:off x="6300000" y="1800000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GB" altLang="ja-JP" dirty="0"/>
              <a:t>Click here to add picture</a:t>
            </a:r>
            <a:endParaRPr lang="en-US" dirty="0"/>
          </a:p>
        </p:txBody>
      </p:sp>
      <p:sp>
        <p:nvSpPr>
          <p:cNvPr id="16" name="Bildplatzhalter 3"/>
          <p:cNvSpPr>
            <a:spLocks noGrp="1"/>
          </p:cNvSpPr>
          <p:nvPr>
            <p:ph type="pic" sz="quarter" idx="16" hasCustomPrompt="1"/>
          </p:nvPr>
        </p:nvSpPr>
        <p:spPr>
          <a:xfrm>
            <a:off x="9072352" y="1800000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GB" altLang="ja-JP" dirty="0"/>
              <a:t>Click here to add picture</a:t>
            </a:r>
            <a:endParaRPr lang="en-US" dirty="0"/>
          </a:p>
        </p:txBody>
      </p:sp>
      <p:sp>
        <p:nvSpPr>
          <p:cNvPr id="17" name="Bildplatzhalter 3"/>
          <p:cNvSpPr>
            <a:spLocks noGrp="1"/>
          </p:cNvSpPr>
          <p:nvPr>
            <p:ph type="pic" sz="quarter" idx="17" hasCustomPrompt="1"/>
          </p:nvPr>
        </p:nvSpPr>
        <p:spPr>
          <a:xfrm>
            <a:off x="6300000" y="3924000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GB" altLang="ja-JP" dirty="0"/>
              <a:t>Click here to add picture</a:t>
            </a:r>
            <a:endParaRPr lang="en-US" dirty="0"/>
          </a:p>
        </p:txBody>
      </p:sp>
      <p:sp>
        <p:nvSpPr>
          <p:cNvPr id="18" name="Bildplatzhalter 3"/>
          <p:cNvSpPr>
            <a:spLocks noGrp="1"/>
          </p:cNvSpPr>
          <p:nvPr>
            <p:ph type="pic" sz="quarter" idx="18" hasCustomPrompt="1"/>
          </p:nvPr>
        </p:nvSpPr>
        <p:spPr>
          <a:xfrm>
            <a:off x="9072352" y="3924000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GB" altLang="ja-JP" dirty="0"/>
              <a:t>Click here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27729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Picture lar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6"/>
          <p:cNvSpPr>
            <a:spLocks noGrp="1"/>
          </p:cNvSpPr>
          <p:nvPr>
            <p:ph type="body" sz="quarter" idx="17" hasCustomPrompt="1"/>
          </p:nvPr>
        </p:nvSpPr>
        <p:spPr>
          <a:xfrm>
            <a:off x="9972000" y="2340000"/>
            <a:ext cx="1728000" cy="95699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ja-JP" dirty="0"/>
              <a:t>Click here to edit text</a:t>
            </a:r>
            <a:endParaRPr lang="ja-JP" altLang="en-US" dirty="0"/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  <a:p>
            <a:pPr lvl="2"/>
            <a:r>
              <a:rPr lang="en-US" altLang="ja-JP" dirty="0"/>
              <a:t>Third level</a:t>
            </a:r>
            <a:endParaRPr lang="ja-JP" altLang="en-US" dirty="0"/>
          </a:p>
        </p:txBody>
      </p:sp>
      <p:sp>
        <p:nvSpPr>
          <p:cNvPr id="20" name="Bildplatzhalter 8"/>
          <p:cNvSpPr>
            <a:spLocks noGrp="1"/>
          </p:cNvSpPr>
          <p:nvPr>
            <p:ph type="pic" sz="quarter" idx="18" hasCustomPrompt="1"/>
          </p:nvPr>
        </p:nvSpPr>
        <p:spPr>
          <a:xfrm>
            <a:off x="1080000" y="1800000"/>
            <a:ext cx="8100000" cy="4248000"/>
          </a:xfrm>
        </p:spPr>
        <p:txBody>
          <a:bodyPr lIns="144000" tIns="144000">
            <a:noAutofit/>
          </a:bodyPr>
          <a:lstStyle>
            <a:lvl1pPr>
              <a:defRPr sz="1000"/>
            </a:lvl1pPr>
          </a:lstStyle>
          <a:p>
            <a:r>
              <a:rPr lang="en-GB" altLang="ja-JP" dirty="0"/>
              <a:t>Click here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9536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´Text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iagrammplatzhalter 8"/>
          <p:cNvSpPr>
            <a:spLocks noGrp="1"/>
          </p:cNvSpPr>
          <p:nvPr>
            <p:ph type="chart" sz="quarter" idx="17" hasCustomPrompt="1"/>
          </p:nvPr>
        </p:nvSpPr>
        <p:spPr>
          <a:xfrm>
            <a:off x="6480000" y="1692000"/>
            <a:ext cx="5220000" cy="4248000"/>
          </a:xfrm>
          <a:noFill/>
        </p:spPr>
        <p:txBody>
          <a:bodyPr lIns="144000" tIns="144000" rIns="144000" bIns="144000">
            <a:noAutofit/>
          </a:bodyPr>
          <a:lstStyle>
            <a:lvl1pPr>
              <a:defRPr/>
            </a:lvl1pPr>
          </a:lstStyle>
          <a:p>
            <a:r>
              <a:rPr lang="en-US" altLang="ja-JP" dirty="0"/>
              <a:t>Add graph</a:t>
            </a:r>
            <a:endParaRPr lang="en-US" dirty="0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080000" y="1800000"/>
            <a:ext cx="4860000" cy="1477328"/>
          </a:xfrm>
        </p:spPr>
        <p:txBody>
          <a:bodyPr>
            <a:spAutoFit/>
          </a:bodyPr>
          <a:lstStyle>
            <a:lvl1pPr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  <a:p>
            <a:pPr lvl="2"/>
            <a:r>
              <a:rPr lang="en-US" altLang="ja-JP" dirty="0"/>
              <a:t>Third level</a:t>
            </a:r>
            <a:endParaRPr lang="ja-JP" altLang="en-US" dirty="0"/>
          </a:p>
          <a:p>
            <a:pPr lvl="3"/>
            <a:r>
              <a:rPr lang="en-US" altLang="ja-JP" dirty="0"/>
              <a:t>Fourth level</a:t>
            </a:r>
            <a:endParaRPr lang="ja-JP" altLang="en-US" dirty="0"/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03568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2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iagrammplatzhalter 8"/>
          <p:cNvSpPr>
            <a:spLocks noGrp="1"/>
          </p:cNvSpPr>
          <p:nvPr>
            <p:ph type="chart" sz="quarter" idx="16" hasCustomPrompt="1"/>
          </p:nvPr>
        </p:nvSpPr>
        <p:spPr>
          <a:xfrm>
            <a:off x="1080000" y="1692000"/>
            <a:ext cx="5220000" cy="4248000"/>
          </a:xfrm>
          <a:noFill/>
        </p:spPr>
        <p:txBody>
          <a:bodyPr lIns="144000" tIns="144000" rIns="144000" bIns="144000">
            <a:noAutofit/>
          </a:bodyPr>
          <a:lstStyle>
            <a:lvl1pPr>
              <a:defRPr baseline="0"/>
            </a:lvl1pPr>
          </a:lstStyle>
          <a:p>
            <a:r>
              <a:rPr lang="en-US" altLang="ja-JP" dirty="0"/>
              <a:t>Click here to add graph</a:t>
            </a:r>
            <a:endParaRPr lang="en-US" dirty="0"/>
          </a:p>
        </p:txBody>
      </p:sp>
      <p:sp>
        <p:nvSpPr>
          <p:cNvPr id="24" name="Diagrammplatzhalter 8"/>
          <p:cNvSpPr>
            <a:spLocks noGrp="1"/>
          </p:cNvSpPr>
          <p:nvPr>
            <p:ph type="chart" sz="quarter" idx="17" hasCustomPrompt="1"/>
          </p:nvPr>
        </p:nvSpPr>
        <p:spPr>
          <a:xfrm>
            <a:off x="6480000" y="1692000"/>
            <a:ext cx="5220000" cy="4248000"/>
          </a:xfrm>
          <a:noFill/>
        </p:spPr>
        <p:txBody>
          <a:bodyPr lIns="144000" tIns="144000" rIns="144000" bIns="144000">
            <a:noAutofit/>
          </a:bodyPr>
          <a:lstStyle>
            <a:lvl1pPr>
              <a:defRPr/>
            </a:lvl1pPr>
          </a:lstStyle>
          <a:p>
            <a:r>
              <a:rPr lang="en-US" altLang="ja-JP" dirty="0"/>
              <a:t>Click here to add graph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7448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Graph lar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iagrammplatzhalter 8"/>
          <p:cNvSpPr>
            <a:spLocks noGrp="1"/>
          </p:cNvSpPr>
          <p:nvPr>
            <p:ph type="chart" sz="quarter" idx="16" hasCustomPrompt="1"/>
          </p:nvPr>
        </p:nvSpPr>
        <p:spPr>
          <a:xfrm>
            <a:off x="1080000" y="1692000"/>
            <a:ext cx="8100000" cy="4068000"/>
          </a:xfrm>
          <a:noFill/>
        </p:spPr>
        <p:txBody>
          <a:bodyPr lIns="144000" tIns="144000" rIns="144000" bIns="144000">
            <a:noAutofit/>
          </a:bodyPr>
          <a:lstStyle>
            <a:lvl1pPr>
              <a:defRPr/>
            </a:lvl1pPr>
          </a:lstStyle>
          <a:p>
            <a:r>
              <a:rPr lang="en-US" altLang="ja-JP" dirty="0"/>
              <a:t>Click here to add graph</a:t>
            </a:r>
            <a:endParaRPr lang="en-US" dirty="0"/>
          </a:p>
        </p:txBody>
      </p:sp>
      <p:sp>
        <p:nvSpPr>
          <p:cNvPr id="20" name="Textplatzhalter 6"/>
          <p:cNvSpPr>
            <a:spLocks noGrp="1"/>
          </p:cNvSpPr>
          <p:nvPr>
            <p:ph type="body" sz="quarter" idx="17" hasCustomPrompt="1"/>
          </p:nvPr>
        </p:nvSpPr>
        <p:spPr>
          <a:xfrm>
            <a:off x="9972000" y="2340000"/>
            <a:ext cx="1728000" cy="98078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ja-JP" dirty="0"/>
              <a:t>Click here to edit text</a:t>
            </a:r>
            <a:endParaRPr lang="ja-JP" altLang="en-US" dirty="0"/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  <a:p>
            <a:pPr lvl="2"/>
            <a:r>
              <a:rPr lang="en-US" altLang="ja-JP" dirty="0"/>
              <a:t>Third level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031466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 large + 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platzhalter 6"/>
          <p:cNvSpPr>
            <a:spLocks noGrp="1"/>
          </p:cNvSpPr>
          <p:nvPr>
            <p:ph type="body" sz="quarter" idx="17" hasCustomPrompt="1"/>
          </p:nvPr>
        </p:nvSpPr>
        <p:spPr>
          <a:xfrm>
            <a:off x="468000" y="5940000"/>
            <a:ext cx="11244575" cy="234744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ja-JP" dirty="0"/>
              <a:t>Formatting master text</a:t>
            </a:r>
            <a:endParaRPr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8" hasCustomPrompt="1"/>
          </p:nvPr>
        </p:nvSpPr>
        <p:spPr>
          <a:xfrm>
            <a:off x="460375" y="539750"/>
            <a:ext cx="11252200" cy="1785104"/>
          </a:xfrm>
        </p:spPr>
        <p:txBody>
          <a:bodyPr/>
          <a:lstStyle>
            <a:lvl1pPr>
              <a:spcAft>
                <a:spcPts val="0"/>
              </a:spcAft>
              <a:defRPr/>
            </a:lvl1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  <a:p>
            <a:pPr lvl="2"/>
            <a:r>
              <a:rPr lang="en-US" altLang="ja-JP" dirty="0"/>
              <a:t>Third level</a:t>
            </a:r>
            <a:endParaRPr lang="ja-JP" altLang="en-US" dirty="0"/>
          </a:p>
          <a:p>
            <a:pPr lvl="3"/>
            <a:r>
              <a:rPr lang="en-US" altLang="ja-JP" dirty="0"/>
              <a:t>Fourth level</a:t>
            </a:r>
            <a:endParaRPr lang="ja-JP" altLang="en-US" dirty="0"/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83440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4 Graphs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iagrammplatzhalter 8"/>
          <p:cNvSpPr>
            <a:spLocks noGrp="1"/>
          </p:cNvSpPr>
          <p:nvPr>
            <p:ph type="chart" sz="quarter" idx="16" hasCustomPrompt="1"/>
          </p:nvPr>
        </p:nvSpPr>
        <p:spPr>
          <a:xfrm>
            <a:off x="1080000" y="1692000"/>
            <a:ext cx="3960000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>
            <a:lvl1pPr>
              <a:defRPr/>
            </a:lvl1pPr>
          </a:lstStyle>
          <a:p>
            <a:r>
              <a:rPr lang="en-GB" altLang="ja-JP" dirty="0"/>
              <a:t>Click here to add graph</a:t>
            </a:r>
            <a:endParaRPr lang="en-US" dirty="0"/>
          </a:p>
        </p:txBody>
      </p:sp>
      <p:sp>
        <p:nvSpPr>
          <p:cNvPr id="24" name="Textplatzhalter 6"/>
          <p:cNvSpPr>
            <a:spLocks noGrp="1"/>
          </p:cNvSpPr>
          <p:nvPr>
            <p:ph type="body" sz="quarter" idx="17" hasCustomPrompt="1"/>
          </p:nvPr>
        </p:nvSpPr>
        <p:spPr>
          <a:xfrm>
            <a:off x="9972000" y="2340000"/>
            <a:ext cx="1728000" cy="98078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 baseline="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ja-JP" dirty="0"/>
              <a:t>Click here to edit text</a:t>
            </a:r>
            <a:endParaRPr lang="ja-JP" altLang="en-US" dirty="0"/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  <a:p>
            <a:pPr lvl="2"/>
            <a:r>
              <a:rPr lang="en-US" altLang="ja-JP" dirty="0"/>
              <a:t>Third level</a:t>
            </a:r>
            <a:endParaRPr lang="ja-JP" altLang="en-US" dirty="0"/>
          </a:p>
        </p:txBody>
      </p:sp>
      <p:sp>
        <p:nvSpPr>
          <p:cNvPr id="25" name="Diagrammplatzhalter 8"/>
          <p:cNvSpPr>
            <a:spLocks noGrp="1"/>
          </p:cNvSpPr>
          <p:nvPr>
            <p:ph type="chart" sz="quarter" idx="18" hasCustomPrompt="1"/>
          </p:nvPr>
        </p:nvSpPr>
        <p:spPr>
          <a:xfrm>
            <a:off x="5220000" y="1692000"/>
            <a:ext cx="3960000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>
            <a:lvl1pPr>
              <a:defRPr/>
            </a:lvl1pPr>
          </a:lstStyle>
          <a:p>
            <a:r>
              <a:rPr lang="en-GB" altLang="ja-JP" dirty="0"/>
              <a:t>Click here to add graph</a:t>
            </a:r>
            <a:endParaRPr lang="en-US" dirty="0"/>
          </a:p>
        </p:txBody>
      </p:sp>
      <p:sp>
        <p:nvSpPr>
          <p:cNvPr id="26" name="Diagrammplatzhalter 8"/>
          <p:cNvSpPr>
            <a:spLocks noGrp="1"/>
          </p:cNvSpPr>
          <p:nvPr>
            <p:ph type="chart" sz="quarter" idx="19" hasCustomPrompt="1"/>
          </p:nvPr>
        </p:nvSpPr>
        <p:spPr>
          <a:xfrm>
            <a:off x="1080000" y="3996000"/>
            <a:ext cx="3960000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>
            <a:lvl1pPr>
              <a:defRPr/>
            </a:lvl1pPr>
          </a:lstStyle>
          <a:p>
            <a:r>
              <a:rPr lang="en-GB" altLang="ja-JP" dirty="0"/>
              <a:t>Click here to add graph</a:t>
            </a:r>
            <a:endParaRPr lang="en-US" dirty="0"/>
          </a:p>
        </p:txBody>
      </p:sp>
      <p:sp>
        <p:nvSpPr>
          <p:cNvPr id="27" name="Diagrammplatzhalter 8"/>
          <p:cNvSpPr>
            <a:spLocks noGrp="1"/>
          </p:cNvSpPr>
          <p:nvPr>
            <p:ph type="chart" sz="quarter" idx="20" hasCustomPrompt="1"/>
          </p:nvPr>
        </p:nvSpPr>
        <p:spPr>
          <a:xfrm>
            <a:off x="5220000" y="3996000"/>
            <a:ext cx="3960000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>
            <a:lvl1pPr>
              <a:defRPr/>
            </a:lvl1pPr>
          </a:lstStyle>
          <a:p>
            <a:r>
              <a:rPr lang="en-GB" altLang="ja-JP" dirty="0"/>
              <a:t>Click here to add graph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464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Tabl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80000" y="936000"/>
            <a:ext cx="9000000" cy="443198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title</a:t>
            </a:r>
            <a:endParaRPr lang="en-US" dirty="0"/>
          </a:p>
        </p:txBody>
      </p:sp>
      <p:cxnSp>
        <p:nvCxnSpPr>
          <p:cNvPr id="5" name="Gerade Verbindung 4"/>
          <p:cNvCxnSpPr/>
          <p:nvPr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6"/>
          <p:cNvSpPr>
            <a:spLocks noGrp="1"/>
          </p:cNvSpPr>
          <p:nvPr>
            <p:ph type="body" sz="quarter" idx="17" hasCustomPrompt="1"/>
          </p:nvPr>
        </p:nvSpPr>
        <p:spPr>
          <a:xfrm>
            <a:off x="9972000" y="2340000"/>
            <a:ext cx="1728000" cy="95699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ja-JP" dirty="0"/>
              <a:t>Click here to edit text</a:t>
            </a:r>
            <a:endParaRPr lang="ja-JP" altLang="en-US" dirty="0"/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  <a:p>
            <a:pPr lvl="2"/>
            <a:r>
              <a:rPr lang="en-US" altLang="ja-JP" dirty="0"/>
              <a:t>Third level</a:t>
            </a:r>
            <a:endParaRPr lang="ja-JP" altLang="en-US" dirty="0"/>
          </a:p>
        </p:txBody>
      </p:sp>
      <p:sp>
        <p:nvSpPr>
          <p:cNvPr id="20" name="Tabellenplatzhalter 8"/>
          <p:cNvSpPr>
            <a:spLocks noGrp="1"/>
          </p:cNvSpPr>
          <p:nvPr>
            <p:ph type="tbl" sz="quarter" idx="18" hasCustomPrompt="1"/>
          </p:nvPr>
        </p:nvSpPr>
        <p:spPr>
          <a:xfrm>
            <a:off x="1079997" y="1800000"/>
            <a:ext cx="8100000" cy="295466"/>
          </a:xfrm>
        </p:spPr>
        <p:txBody>
          <a:bodyPr/>
          <a:lstStyle>
            <a:lvl1pPr>
              <a:spcAft>
                <a:spcPts val="0"/>
              </a:spcAft>
              <a:defRPr baseline="0"/>
            </a:lvl1pPr>
          </a:lstStyle>
          <a:p>
            <a:r>
              <a:rPr lang="en-US" altLang="ja-JP" dirty="0"/>
              <a:t>Click here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64126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5" hasCustomPrompt="1"/>
          </p:nvPr>
        </p:nvSpPr>
        <p:spPr>
          <a:xfrm>
            <a:off x="468000" y="540000"/>
            <a:ext cx="11253600" cy="5616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GB" altLang="ja-JP" dirty="0"/>
              <a:t>Click here to add picture</a:t>
            </a:r>
            <a:endParaRPr lang="en-US" dirty="0"/>
          </a:p>
        </p:txBody>
      </p:sp>
      <p:sp>
        <p:nvSpPr>
          <p:cNvPr id="5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68000" y="1080000"/>
            <a:ext cx="7920000" cy="1500237"/>
          </a:xfrm>
          <a:solidFill>
            <a:schemeClr val="tx2"/>
          </a:solidFill>
        </p:spPr>
        <p:txBody>
          <a:bodyPr wrap="square" lIns="252000" tIns="180000" rIns="180000" bIns="180000">
            <a:spAutoFit/>
          </a:bodyPr>
          <a:lstStyle>
            <a:lvl1pPr>
              <a:defRPr sz="36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 b="1" cap="all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 altLang="ja-JP" dirty="0"/>
              <a:t>Click here to edit text</a:t>
            </a:r>
          </a:p>
          <a:p>
            <a:pPr lvl="1"/>
            <a:r>
              <a:rPr lang="en-US" altLang="ja-JP" dirty="0"/>
              <a:t>Second level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1359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468000" y="540000"/>
            <a:ext cx="11253600" cy="56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" name="Rechteck 5"/>
          <p:cNvSpPr/>
          <p:nvPr userDrawn="1"/>
        </p:nvSpPr>
        <p:spPr>
          <a:xfrm>
            <a:off x="468000" y="540000"/>
            <a:ext cx="11253600" cy="56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platzhalter 13"/>
          <p:cNvSpPr>
            <a:spLocks noGrp="1"/>
          </p:cNvSpPr>
          <p:nvPr>
            <p:ph type="body" sz="quarter" idx="14"/>
          </p:nvPr>
        </p:nvSpPr>
        <p:spPr>
          <a:xfrm>
            <a:off x="1080000" y="1800000"/>
            <a:ext cx="5280000" cy="332399"/>
          </a:xfrm>
        </p:spPr>
        <p:txBody>
          <a:bodyPr wrap="square">
            <a:spAutoFit/>
          </a:bodyPr>
          <a:lstStyle>
            <a:lvl1pPr>
              <a:spcAft>
                <a:spcPts val="0"/>
              </a:spcAft>
              <a:defRPr sz="1800" b="1" cap="none" baseline="0">
                <a:solidFill>
                  <a:schemeClr val="bg1"/>
                </a:solidFill>
                <a:latin typeface="+mj-lt"/>
              </a:defRPr>
            </a:lvl1pPr>
            <a:lvl2pPr>
              <a:defRPr sz="1100" b="1" cap="all" baseline="0">
                <a:latin typeface="+mj-lt"/>
              </a:defRPr>
            </a:lvl2pPr>
            <a:lvl3pPr>
              <a:defRPr sz="1100" b="1" cap="all" baseline="0">
                <a:latin typeface="+mj-lt"/>
              </a:defRPr>
            </a:lvl3pPr>
            <a:lvl4pPr>
              <a:defRPr sz="1100" b="1" cap="all" baseline="0">
                <a:latin typeface="+mj-lt"/>
              </a:defRPr>
            </a:lvl4pPr>
            <a:lvl5pPr>
              <a:defRPr sz="1100" b="1" cap="all" baseline="0">
                <a:latin typeface="+mj-lt"/>
              </a:defRPr>
            </a:lvl5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13" name="テキスト ボックス 1"/>
          <p:cNvSpPr txBox="1"/>
          <p:nvPr userDrawn="1"/>
        </p:nvSpPr>
        <p:spPr>
          <a:xfrm>
            <a:off x="1080000" y="1483200"/>
            <a:ext cx="5088008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dirty="0">
                <a:solidFill>
                  <a:schemeClr val="bg1"/>
                </a:solidFill>
                <a:latin typeface="+mj-ea"/>
                <a:ea typeface="+mj-ea"/>
              </a:rPr>
              <a:t>BIG</a:t>
            </a:r>
            <a:r>
              <a:rPr kumimoji="1" lang="en-US" altLang="ja-JP" b="1" baseline="0" dirty="0">
                <a:solidFill>
                  <a:schemeClr val="bg1"/>
                </a:solidFill>
                <a:latin typeface="+mj-ea"/>
                <a:ea typeface="+mj-ea"/>
              </a:rPr>
              <a:t> IDEAS FOR EVERY SPACE</a:t>
            </a:r>
            <a:endParaRPr kumimoji="1" lang="ja-JP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8305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gi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080000" y="936000"/>
            <a:ext cx="8520000" cy="4431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 noProof="0" dirty="0"/>
              <a:t>Click here to edit master slide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80000" y="1800000"/>
            <a:ext cx="9120000" cy="147732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noProof="0" dirty="0"/>
              <a:t>Click here to edit Master Format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feld 7"/>
          <p:cNvSpPr txBox="1"/>
          <p:nvPr/>
        </p:nvSpPr>
        <p:spPr>
          <a:xfrm>
            <a:off x="468000" y="6542445"/>
            <a:ext cx="245419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© 2019 Renesas Electronics Corporation. All rights reserved. </a:t>
            </a: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6" name="Gerade Verbindung 15"/>
          <p:cNvCxnSpPr/>
          <p:nvPr/>
        </p:nvCxnSpPr>
        <p:spPr>
          <a:xfrm>
            <a:off x="468000" y="6336000"/>
            <a:ext cx="11253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226" y="6452760"/>
            <a:ext cx="1773748" cy="30248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351432" y="6647727"/>
            <a:ext cx="662341" cy="180866"/>
          </a:xfrm>
          <a:prstGeom prst="round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lvl="0"/>
            <a:r>
              <a:rPr lang="de-DE" sz="1050" b="1" i="0" u="none" strike="noStrike" baseline="0" dirty="0">
                <a:solidFill>
                  <a:schemeClr val="bg1"/>
                </a:solidFill>
                <a:latin typeface="+mj-lt"/>
              </a:rPr>
              <a:t>Page </a:t>
            </a:r>
            <a:fld id="{3FD030EF-7044-4946-962A-5D7D09BD1B34}" type="slidenum">
              <a:rPr lang="de-DE" sz="1050" b="1" i="0" u="none" strike="noStrike" baseline="0" smtClean="0">
                <a:solidFill>
                  <a:schemeClr val="bg1"/>
                </a:solidFill>
                <a:latin typeface="+mj-lt"/>
              </a:rPr>
              <a:pPr lvl="0"/>
              <a:t>‹#›</a:t>
            </a:fld>
            <a:endParaRPr lang="de-DE" sz="1050" b="1" i="0" u="none" strike="noStrike" baseline="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2" name="Gerade Verbindung 15"/>
          <p:cNvCxnSpPr/>
          <p:nvPr userDrawn="1"/>
        </p:nvCxnSpPr>
        <p:spPr>
          <a:xfrm>
            <a:off x="468000" y="6336000"/>
            <a:ext cx="11253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7"/>
          <p:cNvSpPr/>
          <p:nvPr userDrawn="1"/>
        </p:nvSpPr>
        <p:spPr>
          <a:xfrm>
            <a:off x="2988000" y="6505377"/>
            <a:ext cx="738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 anchorCtr="0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b="1" i="0" u="none" strike="noStrike" kern="1200" baseline="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CONFIDENTIAL</a:t>
            </a:r>
            <a:endParaRPr lang="en-US" b="1" dirty="0">
              <a:latin typeface="+mj-lt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5768203" y="6527593"/>
            <a:ext cx="91440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lvl="0"/>
            <a:r>
              <a:rPr lang="de-DE" sz="800" b="1" i="0" u="none" strike="noStrike" baseline="0" noProof="0" dirty="0">
                <a:solidFill>
                  <a:schemeClr val="tx2"/>
                </a:solidFill>
                <a:latin typeface="+mj-lt"/>
              </a:rPr>
              <a:t>Page </a:t>
            </a:r>
            <a:fld id="{3FD030EF-7044-4946-962A-5D7D09BD1B34}" type="slidenum">
              <a:rPr lang="de-DE" sz="800" b="1" i="0" u="none" strike="noStrike" baseline="0" noProof="0" smtClean="0">
                <a:solidFill>
                  <a:schemeClr val="tx2"/>
                </a:solidFill>
                <a:latin typeface="+mj-lt"/>
              </a:rPr>
              <a:pPr lvl="0"/>
              <a:t>‹#›</a:t>
            </a:fld>
            <a:endParaRPr lang="de-DE" sz="800" b="1" i="0" u="none" strike="noStrike" baseline="0" noProof="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Foliennummernplatzhalter 5"/>
          <p:cNvSpPr txBox="1">
            <a:spLocks/>
          </p:cNvSpPr>
          <p:nvPr userDrawn="1"/>
        </p:nvSpPr>
        <p:spPr>
          <a:xfrm>
            <a:off x="7966800" y="6516000"/>
            <a:ext cx="1647887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lang="en-US" sz="1050" b="1" i="0" u="none" strike="noStrike" kern="1200" baseline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/>
            </a:pPr>
            <a:r>
              <a:rPr lang="en-US" sz="1050" b="1" i="0" u="none" strike="noStrike" kern="120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rPr>
              <a:t>BIG IDEAS FOR EVERY SPACE</a:t>
            </a:r>
          </a:p>
        </p:txBody>
      </p:sp>
    </p:spTree>
    <p:extLst>
      <p:ext uri="{BB962C8B-B14F-4D97-AF65-F5344CB8AC3E}">
        <p14:creationId xmlns:p14="http://schemas.microsoft.com/office/powerpoint/2010/main" val="4205106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5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1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Font typeface="Wingdings" panose="05000000000000000000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55600" indent="-177800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Font typeface="Wingdings" panose="05000000000000000000" pitchFamily="2" charset="2"/>
        <a:buChar char="§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39750" indent="-184150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79388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0">
          <p15:clr>
            <a:srgbClr val="F26B43"/>
          </p15:clr>
        </p15:guide>
        <p15:guide id="2" pos="676">
          <p15:clr>
            <a:srgbClr val="F26B43"/>
          </p15:clr>
        </p15:guide>
        <p15:guide id="3" pos="3841">
          <p15:clr>
            <a:srgbClr val="F26B43"/>
          </p15:clr>
        </p15:guide>
        <p15:guide id="4" pos="7378">
          <p15:clr>
            <a:srgbClr val="F26B43"/>
          </p15:clr>
        </p15:guide>
        <p15:guide id="5" pos="628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電子機器, 回路 が含まれている画像&#10;&#10;自動的に生成された説明">
            <a:extLst>
              <a:ext uri="{FF2B5EF4-FFF2-40B4-BE49-F238E27FC236}">
                <a16:creationId xmlns:a16="http://schemas.microsoft.com/office/drawing/2014/main" id="{FDA87CA4-66E1-451A-94FD-94C3F6902D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1" t="15566" r="1603" b="12312"/>
          <a:stretch/>
        </p:blipFill>
        <p:spPr>
          <a:xfrm>
            <a:off x="2438926" y="1419202"/>
            <a:ext cx="8014299" cy="4627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58712F-F535-407E-9983-2F7E52BC4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450" y="332656"/>
            <a:ext cx="5173159" cy="443198"/>
          </a:xfrm>
        </p:spPr>
        <p:txBody>
          <a:bodyPr/>
          <a:lstStyle/>
          <a:p>
            <a:r>
              <a:rPr lang="en-GB" altLang="ja-JP" dirty="0"/>
              <a:t>Falcon(V3U) system </a:t>
            </a:r>
            <a:r>
              <a:rPr lang="en-US" altLang="ja-JP" dirty="0"/>
              <a:t>outline</a:t>
            </a:r>
          </a:p>
        </p:txBody>
      </p: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C130D4FF-C3A9-43CC-B140-C5C57AD2BA70}"/>
              </a:ext>
            </a:extLst>
          </p:cNvPr>
          <p:cNvCxnSpPr>
            <a:cxnSpLocks/>
          </p:cNvCxnSpPr>
          <p:nvPr/>
        </p:nvCxnSpPr>
        <p:spPr>
          <a:xfrm>
            <a:off x="7066768" y="4416832"/>
            <a:ext cx="0" cy="181267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コンテンツ プレースホルダー 25">
            <a:extLst>
              <a:ext uri="{FF2B5EF4-FFF2-40B4-BE49-F238E27FC236}">
                <a16:creationId xmlns:a16="http://schemas.microsoft.com/office/drawing/2014/main" id="{ABD40838-6C44-445A-A7D2-317C898C6E26}"/>
              </a:ext>
            </a:extLst>
          </p:cNvPr>
          <p:cNvSpPr txBox="1">
            <a:spLocks/>
          </p:cNvSpPr>
          <p:nvPr/>
        </p:nvSpPr>
        <p:spPr>
          <a:xfrm>
            <a:off x="7137434" y="6127605"/>
            <a:ext cx="1338093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Mini DP(DSI0)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1C6A89A1-A597-43EB-AED6-D78B0416432B}"/>
              </a:ext>
            </a:extLst>
          </p:cNvPr>
          <p:cNvCxnSpPr>
            <a:cxnSpLocks/>
          </p:cNvCxnSpPr>
          <p:nvPr/>
        </p:nvCxnSpPr>
        <p:spPr>
          <a:xfrm>
            <a:off x="9408290" y="5187134"/>
            <a:ext cx="101102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矢印コネクタ 103">
            <a:extLst>
              <a:ext uri="{FF2B5EF4-FFF2-40B4-BE49-F238E27FC236}">
                <a16:creationId xmlns:a16="http://schemas.microsoft.com/office/drawing/2014/main" id="{BF2E016B-D5A7-4D05-BC7F-A897D54CBA6E}"/>
              </a:ext>
            </a:extLst>
          </p:cNvPr>
          <p:cNvCxnSpPr>
            <a:cxnSpLocks/>
          </p:cNvCxnSpPr>
          <p:nvPr/>
        </p:nvCxnSpPr>
        <p:spPr>
          <a:xfrm>
            <a:off x="9408290" y="5547174"/>
            <a:ext cx="101102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C8D0EFB3-B92F-4DC4-84B1-FC44B6F5D765}"/>
              </a:ext>
            </a:extLst>
          </p:cNvPr>
          <p:cNvGrpSpPr/>
          <p:nvPr/>
        </p:nvGrpSpPr>
        <p:grpSpPr>
          <a:xfrm>
            <a:off x="9419037" y="3254456"/>
            <a:ext cx="701664" cy="1539471"/>
            <a:chOff x="10111838" y="3140968"/>
            <a:chExt cx="899020" cy="1656184"/>
          </a:xfrm>
        </p:grpSpPr>
        <p:cxnSp>
          <p:nvCxnSpPr>
            <p:cNvPr id="105" name="直線矢印コネクタ 104">
              <a:extLst>
                <a:ext uri="{FF2B5EF4-FFF2-40B4-BE49-F238E27FC236}">
                  <a16:creationId xmlns:a16="http://schemas.microsoft.com/office/drawing/2014/main" id="{D4AF9909-4D70-47C1-A618-8F05CE4E04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11838" y="4797152"/>
              <a:ext cx="89902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線矢印コネクタ 105">
              <a:extLst>
                <a:ext uri="{FF2B5EF4-FFF2-40B4-BE49-F238E27FC236}">
                  <a16:creationId xmlns:a16="http://schemas.microsoft.com/office/drawing/2014/main" id="{2CC4B037-D170-4298-8297-A1C96E61D1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11838" y="3933056"/>
              <a:ext cx="89902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線矢印コネクタ 106">
              <a:extLst>
                <a:ext uri="{FF2B5EF4-FFF2-40B4-BE49-F238E27FC236}">
                  <a16:creationId xmlns:a16="http://schemas.microsoft.com/office/drawing/2014/main" id="{926C34CD-4FA0-4DA2-BC33-46A4057BF8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11838" y="3140968"/>
              <a:ext cx="89902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8" name="直線矢印コネクタ 107">
            <a:extLst>
              <a:ext uri="{FF2B5EF4-FFF2-40B4-BE49-F238E27FC236}">
                <a16:creationId xmlns:a16="http://schemas.microsoft.com/office/drawing/2014/main" id="{4FB16029-03F4-46F8-A9ED-56FE05F26EFE}"/>
              </a:ext>
            </a:extLst>
          </p:cNvPr>
          <p:cNvCxnSpPr>
            <a:cxnSpLocks/>
          </p:cNvCxnSpPr>
          <p:nvPr/>
        </p:nvCxnSpPr>
        <p:spPr>
          <a:xfrm flipV="1">
            <a:off x="7069398" y="966309"/>
            <a:ext cx="0" cy="9277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矢印コネクタ 108">
            <a:extLst>
              <a:ext uri="{FF2B5EF4-FFF2-40B4-BE49-F238E27FC236}">
                <a16:creationId xmlns:a16="http://schemas.microsoft.com/office/drawing/2014/main" id="{5EFEB5F0-902A-458C-9F19-58A78B823B4A}"/>
              </a:ext>
            </a:extLst>
          </p:cNvPr>
          <p:cNvCxnSpPr>
            <a:cxnSpLocks/>
          </p:cNvCxnSpPr>
          <p:nvPr/>
        </p:nvCxnSpPr>
        <p:spPr>
          <a:xfrm>
            <a:off x="6037496" y="1360086"/>
            <a:ext cx="0" cy="55192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線矢印コネクタ 110">
            <a:extLst>
              <a:ext uri="{FF2B5EF4-FFF2-40B4-BE49-F238E27FC236}">
                <a16:creationId xmlns:a16="http://schemas.microsoft.com/office/drawing/2014/main" id="{2D576795-A946-43E5-BD8B-79354B1C86DD}"/>
              </a:ext>
            </a:extLst>
          </p:cNvPr>
          <p:cNvCxnSpPr>
            <a:cxnSpLocks/>
          </p:cNvCxnSpPr>
          <p:nvPr/>
        </p:nvCxnSpPr>
        <p:spPr>
          <a:xfrm flipV="1">
            <a:off x="5336015" y="1123187"/>
            <a:ext cx="0" cy="7867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1A3F00A7-95DB-4B80-BF76-FC42C535D94C}"/>
              </a:ext>
            </a:extLst>
          </p:cNvPr>
          <p:cNvCxnSpPr>
            <a:cxnSpLocks/>
          </p:cNvCxnSpPr>
          <p:nvPr/>
        </p:nvCxnSpPr>
        <p:spPr>
          <a:xfrm>
            <a:off x="1654399" y="3937078"/>
            <a:ext cx="101102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線矢印コネクタ 115">
            <a:extLst>
              <a:ext uri="{FF2B5EF4-FFF2-40B4-BE49-F238E27FC236}">
                <a16:creationId xmlns:a16="http://schemas.microsoft.com/office/drawing/2014/main" id="{8C475DDC-47DF-416E-9583-24755B6EA3F9}"/>
              </a:ext>
            </a:extLst>
          </p:cNvPr>
          <p:cNvCxnSpPr>
            <a:cxnSpLocks/>
          </p:cNvCxnSpPr>
          <p:nvPr/>
        </p:nvCxnSpPr>
        <p:spPr>
          <a:xfrm>
            <a:off x="1562122" y="5518288"/>
            <a:ext cx="101102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線矢印コネクタ 116">
            <a:extLst>
              <a:ext uri="{FF2B5EF4-FFF2-40B4-BE49-F238E27FC236}">
                <a16:creationId xmlns:a16="http://schemas.microsoft.com/office/drawing/2014/main" id="{A63CB69F-1828-470F-B918-C13E6958F26B}"/>
              </a:ext>
            </a:extLst>
          </p:cNvPr>
          <p:cNvCxnSpPr>
            <a:cxnSpLocks/>
          </p:cNvCxnSpPr>
          <p:nvPr/>
        </p:nvCxnSpPr>
        <p:spPr>
          <a:xfrm>
            <a:off x="1636419" y="4145858"/>
            <a:ext cx="101102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線矢印コネクタ 117">
            <a:extLst>
              <a:ext uri="{FF2B5EF4-FFF2-40B4-BE49-F238E27FC236}">
                <a16:creationId xmlns:a16="http://schemas.microsoft.com/office/drawing/2014/main" id="{F5AB9F8C-CF08-42AA-BA1F-6DB08A7C408E}"/>
              </a:ext>
            </a:extLst>
          </p:cNvPr>
          <p:cNvCxnSpPr>
            <a:cxnSpLocks/>
          </p:cNvCxnSpPr>
          <p:nvPr/>
        </p:nvCxnSpPr>
        <p:spPr>
          <a:xfrm>
            <a:off x="1595306" y="4361882"/>
            <a:ext cx="101102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線矢印コネクタ 118">
            <a:extLst>
              <a:ext uri="{FF2B5EF4-FFF2-40B4-BE49-F238E27FC236}">
                <a16:creationId xmlns:a16="http://schemas.microsoft.com/office/drawing/2014/main" id="{240045E7-70B5-45B8-8738-F24BEAEFFA71}"/>
              </a:ext>
            </a:extLst>
          </p:cNvPr>
          <p:cNvCxnSpPr>
            <a:cxnSpLocks/>
          </p:cNvCxnSpPr>
          <p:nvPr/>
        </p:nvCxnSpPr>
        <p:spPr>
          <a:xfrm>
            <a:off x="1554193" y="4577906"/>
            <a:ext cx="101102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線矢印コネクタ 119">
            <a:extLst>
              <a:ext uri="{FF2B5EF4-FFF2-40B4-BE49-F238E27FC236}">
                <a16:creationId xmlns:a16="http://schemas.microsoft.com/office/drawing/2014/main" id="{AF77A7C9-498A-4048-A866-69217D23E076}"/>
              </a:ext>
            </a:extLst>
          </p:cNvPr>
          <p:cNvCxnSpPr>
            <a:cxnSpLocks/>
          </p:cNvCxnSpPr>
          <p:nvPr/>
        </p:nvCxnSpPr>
        <p:spPr>
          <a:xfrm>
            <a:off x="1513080" y="4793930"/>
            <a:ext cx="101102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線矢印コネクタ 120">
            <a:extLst>
              <a:ext uri="{FF2B5EF4-FFF2-40B4-BE49-F238E27FC236}">
                <a16:creationId xmlns:a16="http://schemas.microsoft.com/office/drawing/2014/main" id="{F3FA054F-28EF-46B0-8D45-A3A255543C40}"/>
              </a:ext>
            </a:extLst>
          </p:cNvPr>
          <p:cNvCxnSpPr>
            <a:cxnSpLocks/>
          </p:cNvCxnSpPr>
          <p:nvPr/>
        </p:nvCxnSpPr>
        <p:spPr>
          <a:xfrm>
            <a:off x="3020012" y="2564904"/>
            <a:ext cx="664594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矢印コネクタ 121">
            <a:extLst>
              <a:ext uri="{FF2B5EF4-FFF2-40B4-BE49-F238E27FC236}">
                <a16:creationId xmlns:a16="http://schemas.microsoft.com/office/drawing/2014/main" id="{328C420C-6B63-429D-A3FF-E7FDAD3BF1E1}"/>
              </a:ext>
            </a:extLst>
          </p:cNvPr>
          <p:cNvCxnSpPr>
            <a:cxnSpLocks/>
          </p:cNvCxnSpPr>
          <p:nvPr/>
        </p:nvCxnSpPr>
        <p:spPr>
          <a:xfrm>
            <a:off x="2961610" y="2996952"/>
            <a:ext cx="563916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矢印コネクタ 122">
            <a:extLst>
              <a:ext uri="{FF2B5EF4-FFF2-40B4-BE49-F238E27FC236}">
                <a16:creationId xmlns:a16="http://schemas.microsoft.com/office/drawing/2014/main" id="{BFDD5276-28AE-42EB-A9F5-A6F5012731D4}"/>
              </a:ext>
            </a:extLst>
          </p:cNvPr>
          <p:cNvCxnSpPr>
            <a:cxnSpLocks/>
          </p:cNvCxnSpPr>
          <p:nvPr/>
        </p:nvCxnSpPr>
        <p:spPr>
          <a:xfrm>
            <a:off x="3827164" y="1628800"/>
            <a:ext cx="0" cy="43204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コンテンツ プレースホルダー 25">
            <a:extLst>
              <a:ext uri="{FF2B5EF4-FFF2-40B4-BE49-F238E27FC236}">
                <a16:creationId xmlns:a16="http://schemas.microsoft.com/office/drawing/2014/main" id="{2FF0AA10-029E-4E4F-BC81-6CA7B5CA6BFF}"/>
              </a:ext>
            </a:extLst>
          </p:cNvPr>
          <p:cNvSpPr txBox="1">
            <a:spLocks/>
          </p:cNvSpPr>
          <p:nvPr/>
        </p:nvSpPr>
        <p:spPr>
          <a:xfrm>
            <a:off x="10142866" y="3133792"/>
            <a:ext cx="1443740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GMSL in (four cams)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29" name="コンテンツ プレースホルダー 25">
            <a:extLst>
              <a:ext uri="{FF2B5EF4-FFF2-40B4-BE49-F238E27FC236}">
                <a16:creationId xmlns:a16="http://schemas.microsoft.com/office/drawing/2014/main" id="{E70E9D64-1E2F-4E4E-BBA6-92EC81DA3A49}"/>
              </a:ext>
            </a:extLst>
          </p:cNvPr>
          <p:cNvSpPr txBox="1">
            <a:spLocks/>
          </p:cNvSpPr>
          <p:nvPr/>
        </p:nvSpPr>
        <p:spPr>
          <a:xfrm>
            <a:off x="10232268" y="3899750"/>
            <a:ext cx="1443739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GMSL in (four cams)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30" name="コンテンツ プレースホルダー 25">
            <a:extLst>
              <a:ext uri="{FF2B5EF4-FFF2-40B4-BE49-F238E27FC236}">
                <a16:creationId xmlns:a16="http://schemas.microsoft.com/office/drawing/2014/main" id="{708796DB-AB6C-48CF-8514-8F03B6E809EB}"/>
              </a:ext>
            </a:extLst>
          </p:cNvPr>
          <p:cNvSpPr txBox="1">
            <a:spLocks/>
          </p:cNvSpPr>
          <p:nvPr/>
        </p:nvSpPr>
        <p:spPr>
          <a:xfrm>
            <a:off x="10226357" y="4674757"/>
            <a:ext cx="1563075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GMSL in (four cams)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31" name="コンテンツ プレースホルダー 25">
            <a:extLst>
              <a:ext uri="{FF2B5EF4-FFF2-40B4-BE49-F238E27FC236}">
                <a16:creationId xmlns:a16="http://schemas.microsoft.com/office/drawing/2014/main" id="{40BBC41E-A4F7-4C53-9493-B96C4B94F55E}"/>
              </a:ext>
            </a:extLst>
          </p:cNvPr>
          <p:cNvSpPr txBox="1">
            <a:spLocks/>
          </p:cNvSpPr>
          <p:nvPr/>
        </p:nvSpPr>
        <p:spPr>
          <a:xfrm>
            <a:off x="10422580" y="5066062"/>
            <a:ext cx="1599804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GMSL display out (x1)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32" name="コンテンツ プレースホルダー 25">
            <a:extLst>
              <a:ext uri="{FF2B5EF4-FFF2-40B4-BE49-F238E27FC236}">
                <a16:creationId xmlns:a16="http://schemas.microsoft.com/office/drawing/2014/main" id="{20F29F2A-1CBC-4960-A6FA-B6757BD45248}"/>
              </a:ext>
            </a:extLst>
          </p:cNvPr>
          <p:cNvSpPr txBox="1">
            <a:spLocks/>
          </p:cNvSpPr>
          <p:nvPr/>
        </p:nvSpPr>
        <p:spPr>
          <a:xfrm>
            <a:off x="10419318" y="5448820"/>
            <a:ext cx="1622044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GMSL display out (x1)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33" name="コンテンツ プレースホルダー 25">
            <a:extLst>
              <a:ext uri="{FF2B5EF4-FFF2-40B4-BE49-F238E27FC236}">
                <a16:creationId xmlns:a16="http://schemas.microsoft.com/office/drawing/2014/main" id="{D0509E51-1CC6-415C-868E-CDE55C67255B}"/>
              </a:ext>
            </a:extLst>
          </p:cNvPr>
          <p:cNvSpPr txBox="1">
            <a:spLocks/>
          </p:cNvSpPr>
          <p:nvPr/>
        </p:nvSpPr>
        <p:spPr>
          <a:xfrm>
            <a:off x="6695406" y="586487"/>
            <a:ext cx="117336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Debug Console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34" name="コンテンツ プレースホルダー 25">
            <a:extLst>
              <a:ext uri="{FF2B5EF4-FFF2-40B4-BE49-F238E27FC236}">
                <a16:creationId xmlns:a16="http://schemas.microsoft.com/office/drawing/2014/main" id="{59DE9745-8057-4DE5-A5E0-0BA2E4865EBB}"/>
              </a:ext>
            </a:extLst>
          </p:cNvPr>
          <p:cNvSpPr txBox="1">
            <a:spLocks/>
          </p:cNvSpPr>
          <p:nvPr/>
        </p:nvSpPr>
        <p:spPr>
          <a:xfrm>
            <a:off x="6695405" y="748750"/>
            <a:ext cx="1449321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(V3U SCIF0/HSCIF0)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35" name="コンテンツ プレースホルダー 25">
            <a:extLst>
              <a:ext uri="{FF2B5EF4-FFF2-40B4-BE49-F238E27FC236}">
                <a16:creationId xmlns:a16="http://schemas.microsoft.com/office/drawing/2014/main" id="{3B02CCB9-E80B-4B97-95B3-1255F2B2D091}"/>
              </a:ext>
            </a:extLst>
          </p:cNvPr>
          <p:cNvSpPr txBox="1">
            <a:spLocks/>
          </p:cNvSpPr>
          <p:nvPr/>
        </p:nvSpPr>
        <p:spPr>
          <a:xfrm>
            <a:off x="4718511" y="765035"/>
            <a:ext cx="117336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RL78 Console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36" name="コンテンツ プレースホルダー 25">
            <a:extLst>
              <a:ext uri="{FF2B5EF4-FFF2-40B4-BE49-F238E27FC236}">
                <a16:creationId xmlns:a16="http://schemas.microsoft.com/office/drawing/2014/main" id="{A99CE173-B633-4526-8A22-B42F9366F28A}"/>
              </a:ext>
            </a:extLst>
          </p:cNvPr>
          <p:cNvSpPr txBox="1">
            <a:spLocks/>
          </p:cNvSpPr>
          <p:nvPr/>
        </p:nvSpPr>
        <p:spPr>
          <a:xfrm>
            <a:off x="4495326" y="6093296"/>
            <a:ext cx="117336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AVB0(RJ45)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cxnSp>
        <p:nvCxnSpPr>
          <p:cNvPr id="137" name="直線矢印コネクタ 136">
            <a:extLst>
              <a:ext uri="{FF2B5EF4-FFF2-40B4-BE49-F238E27FC236}">
                <a16:creationId xmlns:a16="http://schemas.microsoft.com/office/drawing/2014/main" id="{FD60593A-7553-4AB9-9E05-B3BDE2E52363}"/>
              </a:ext>
            </a:extLst>
          </p:cNvPr>
          <p:cNvCxnSpPr>
            <a:cxnSpLocks/>
          </p:cNvCxnSpPr>
          <p:nvPr/>
        </p:nvCxnSpPr>
        <p:spPr>
          <a:xfrm flipH="1">
            <a:off x="4961601" y="5127983"/>
            <a:ext cx="16233" cy="102964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コンテンツ プレースホルダー 25">
            <a:extLst>
              <a:ext uri="{FF2B5EF4-FFF2-40B4-BE49-F238E27FC236}">
                <a16:creationId xmlns:a16="http://schemas.microsoft.com/office/drawing/2014/main" id="{BD75D231-DDFA-4757-8FB7-3890ED934832}"/>
              </a:ext>
            </a:extLst>
          </p:cNvPr>
          <p:cNvSpPr txBox="1">
            <a:spLocks/>
          </p:cNvSpPr>
          <p:nvPr/>
        </p:nvSpPr>
        <p:spPr>
          <a:xfrm>
            <a:off x="256697" y="5357865"/>
            <a:ext cx="139034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exAVB0(</a:t>
            </a:r>
            <a:r>
              <a:rPr lang="en-US" altLang="ja-JP" sz="1200" dirty="0" err="1">
                <a:solidFill>
                  <a:srgbClr val="FF0000"/>
                </a:solidFill>
              </a:rPr>
              <a:t>MATEnet</a:t>
            </a:r>
            <a:r>
              <a:rPr lang="en-US" altLang="ja-JP" sz="1200" dirty="0">
                <a:solidFill>
                  <a:srgbClr val="FF0000"/>
                </a:solidFill>
              </a:rPr>
              <a:t>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41" name="コンテンツ プレースホルダー 25">
            <a:extLst>
              <a:ext uri="{FF2B5EF4-FFF2-40B4-BE49-F238E27FC236}">
                <a16:creationId xmlns:a16="http://schemas.microsoft.com/office/drawing/2014/main" id="{64CCDA3E-E847-4856-9B83-480755D001AA}"/>
              </a:ext>
            </a:extLst>
          </p:cNvPr>
          <p:cNvSpPr txBox="1">
            <a:spLocks/>
          </p:cNvSpPr>
          <p:nvPr/>
        </p:nvSpPr>
        <p:spPr>
          <a:xfrm>
            <a:off x="490195" y="3799113"/>
            <a:ext cx="139034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AVB5(</a:t>
            </a:r>
            <a:r>
              <a:rPr lang="en-US" altLang="ja-JP" sz="1200" dirty="0" err="1">
                <a:solidFill>
                  <a:srgbClr val="FF0000"/>
                </a:solidFill>
              </a:rPr>
              <a:t>MATEnet</a:t>
            </a:r>
            <a:r>
              <a:rPr lang="en-US" altLang="ja-JP" sz="1200" dirty="0">
                <a:solidFill>
                  <a:srgbClr val="FF0000"/>
                </a:solidFill>
              </a:rPr>
              <a:t>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42" name="コンテンツ プレースホルダー 25">
            <a:extLst>
              <a:ext uri="{FF2B5EF4-FFF2-40B4-BE49-F238E27FC236}">
                <a16:creationId xmlns:a16="http://schemas.microsoft.com/office/drawing/2014/main" id="{55068129-2551-42A1-818B-90DCE95B1A53}"/>
              </a:ext>
            </a:extLst>
          </p:cNvPr>
          <p:cNvSpPr txBox="1">
            <a:spLocks/>
          </p:cNvSpPr>
          <p:nvPr/>
        </p:nvSpPr>
        <p:spPr>
          <a:xfrm>
            <a:off x="430263" y="4016592"/>
            <a:ext cx="139034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AVB4(</a:t>
            </a:r>
            <a:r>
              <a:rPr lang="en-US" altLang="ja-JP" sz="1200" dirty="0" err="1">
                <a:solidFill>
                  <a:srgbClr val="FF0000"/>
                </a:solidFill>
              </a:rPr>
              <a:t>MATEnet</a:t>
            </a:r>
            <a:r>
              <a:rPr lang="en-US" altLang="ja-JP" sz="1200" dirty="0">
                <a:solidFill>
                  <a:srgbClr val="FF0000"/>
                </a:solidFill>
              </a:rPr>
              <a:t>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43" name="コンテンツ プレースホルダー 25">
            <a:extLst>
              <a:ext uri="{FF2B5EF4-FFF2-40B4-BE49-F238E27FC236}">
                <a16:creationId xmlns:a16="http://schemas.microsoft.com/office/drawing/2014/main" id="{64005ED5-8054-4F04-9D3A-BEBF63EC9603}"/>
              </a:ext>
            </a:extLst>
          </p:cNvPr>
          <p:cNvSpPr txBox="1">
            <a:spLocks/>
          </p:cNvSpPr>
          <p:nvPr/>
        </p:nvSpPr>
        <p:spPr>
          <a:xfrm>
            <a:off x="358255" y="4232616"/>
            <a:ext cx="139034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AVB3(</a:t>
            </a:r>
            <a:r>
              <a:rPr lang="en-US" altLang="ja-JP" sz="1200" dirty="0" err="1">
                <a:solidFill>
                  <a:srgbClr val="FF0000"/>
                </a:solidFill>
              </a:rPr>
              <a:t>MATEnet</a:t>
            </a:r>
            <a:r>
              <a:rPr lang="en-US" altLang="ja-JP" sz="1200" dirty="0">
                <a:solidFill>
                  <a:srgbClr val="FF0000"/>
                </a:solidFill>
              </a:rPr>
              <a:t>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44" name="コンテンツ プレースホルダー 25">
            <a:extLst>
              <a:ext uri="{FF2B5EF4-FFF2-40B4-BE49-F238E27FC236}">
                <a16:creationId xmlns:a16="http://schemas.microsoft.com/office/drawing/2014/main" id="{1566570D-FB70-4539-B5EE-43655947DABE}"/>
              </a:ext>
            </a:extLst>
          </p:cNvPr>
          <p:cNvSpPr txBox="1">
            <a:spLocks/>
          </p:cNvSpPr>
          <p:nvPr/>
        </p:nvSpPr>
        <p:spPr>
          <a:xfrm>
            <a:off x="286247" y="4448640"/>
            <a:ext cx="139034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AVB2(</a:t>
            </a:r>
            <a:r>
              <a:rPr lang="en-US" altLang="ja-JP" sz="1200" dirty="0" err="1">
                <a:solidFill>
                  <a:srgbClr val="FF0000"/>
                </a:solidFill>
              </a:rPr>
              <a:t>MATEnet</a:t>
            </a:r>
            <a:r>
              <a:rPr lang="en-US" altLang="ja-JP" sz="1200" dirty="0">
                <a:solidFill>
                  <a:srgbClr val="FF0000"/>
                </a:solidFill>
              </a:rPr>
              <a:t>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45" name="コンテンツ プレースホルダー 25">
            <a:extLst>
              <a:ext uri="{FF2B5EF4-FFF2-40B4-BE49-F238E27FC236}">
                <a16:creationId xmlns:a16="http://schemas.microsoft.com/office/drawing/2014/main" id="{F25CC083-81FC-4F6F-8A65-D778C9BC3D3F}"/>
              </a:ext>
            </a:extLst>
          </p:cNvPr>
          <p:cNvSpPr txBox="1">
            <a:spLocks/>
          </p:cNvSpPr>
          <p:nvPr/>
        </p:nvSpPr>
        <p:spPr>
          <a:xfrm>
            <a:off x="214239" y="4664664"/>
            <a:ext cx="139034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AVB1(</a:t>
            </a:r>
            <a:r>
              <a:rPr lang="en-US" altLang="ja-JP" sz="1200" dirty="0" err="1">
                <a:solidFill>
                  <a:srgbClr val="FF0000"/>
                </a:solidFill>
              </a:rPr>
              <a:t>MATEnet</a:t>
            </a:r>
            <a:r>
              <a:rPr lang="en-US" altLang="ja-JP" sz="1200" dirty="0">
                <a:solidFill>
                  <a:srgbClr val="FF0000"/>
                </a:solidFill>
              </a:rPr>
              <a:t>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46" name="コンテンツ プレースホルダー 25">
            <a:extLst>
              <a:ext uri="{FF2B5EF4-FFF2-40B4-BE49-F238E27FC236}">
                <a16:creationId xmlns:a16="http://schemas.microsoft.com/office/drawing/2014/main" id="{799BAB55-43CB-44E5-9FBF-7EB4DC48B48F}"/>
              </a:ext>
            </a:extLst>
          </p:cNvPr>
          <p:cNvSpPr txBox="1">
            <a:spLocks/>
          </p:cNvSpPr>
          <p:nvPr/>
        </p:nvSpPr>
        <p:spPr>
          <a:xfrm>
            <a:off x="313448" y="3611332"/>
            <a:ext cx="1731368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(six </a:t>
            </a:r>
            <a:r>
              <a:rPr lang="en-US" altLang="ja-JP" sz="1050" dirty="0" err="1">
                <a:solidFill>
                  <a:srgbClr val="FF0000"/>
                </a:solidFill>
              </a:rPr>
              <a:t>ch</a:t>
            </a:r>
            <a:r>
              <a:rPr lang="en-US" altLang="ja-JP" sz="1050" dirty="0">
                <a:solidFill>
                  <a:srgbClr val="FF0000"/>
                </a:solidFill>
              </a:rPr>
              <a:t> of 1000Base-T1)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47" name="コンテンツ プレースホルダー 25">
            <a:extLst>
              <a:ext uri="{FF2B5EF4-FFF2-40B4-BE49-F238E27FC236}">
                <a16:creationId xmlns:a16="http://schemas.microsoft.com/office/drawing/2014/main" id="{753E1503-A0C6-4C77-A89C-664FB2F88428}"/>
              </a:ext>
            </a:extLst>
          </p:cNvPr>
          <p:cNvSpPr txBox="1">
            <a:spLocks/>
          </p:cNvSpPr>
          <p:nvPr/>
        </p:nvSpPr>
        <p:spPr>
          <a:xfrm>
            <a:off x="4588727" y="6328879"/>
            <a:ext cx="1371328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(1000Base-T)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48" name="コンテンツ プレースホルダー 25">
            <a:extLst>
              <a:ext uri="{FF2B5EF4-FFF2-40B4-BE49-F238E27FC236}">
                <a16:creationId xmlns:a16="http://schemas.microsoft.com/office/drawing/2014/main" id="{D24E0796-A2B6-4A58-8EC4-53B6E71E1785}"/>
              </a:ext>
            </a:extLst>
          </p:cNvPr>
          <p:cNvSpPr txBox="1">
            <a:spLocks/>
          </p:cNvSpPr>
          <p:nvPr/>
        </p:nvSpPr>
        <p:spPr>
          <a:xfrm>
            <a:off x="256697" y="5557182"/>
            <a:ext cx="1627559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(alternative use with AVB0)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49" name="コンテンツ プレースホルダー 25">
            <a:extLst>
              <a:ext uri="{FF2B5EF4-FFF2-40B4-BE49-F238E27FC236}">
                <a16:creationId xmlns:a16="http://schemas.microsoft.com/office/drawing/2014/main" id="{F2C67640-3226-4DD3-92AB-0E9C900D32CB}"/>
              </a:ext>
            </a:extLst>
          </p:cNvPr>
          <p:cNvSpPr txBox="1">
            <a:spLocks/>
          </p:cNvSpPr>
          <p:nvPr/>
        </p:nvSpPr>
        <p:spPr>
          <a:xfrm>
            <a:off x="3976284" y="6215642"/>
            <a:ext cx="2019400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(alternative use with exAVB0)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50" name="コンテンツ プレースホルダー 25">
            <a:extLst>
              <a:ext uri="{FF2B5EF4-FFF2-40B4-BE49-F238E27FC236}">
                <a16:creationId xmlns:a16="http://schemas.microsoft.com/office/drawing/2014/main" id="{424E3256-B6BE-4859-B1D1-87BFC9B9C76D}"/>
              </a:ext>
            </a:extLst>
          </p:cNvPr>
          <p:cNvSpPr txBox="1">
            <a:spLocks/>
          </p:cNvSpPr>
          <p:nvPr/>
        </p:nvSpPr>
        <p:spPr>
          <a:xfrm>
            <a:off x="3364138" y="1399289"/>
            <a:ext cx="117336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12V in (legacy)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51" name="コンテンツ プレースホルダー 25">
            <a:extLst>
              <a:ext uri="{FF2B5EF4-FFF2-40B4-BE49-F238E27FC236}">
                <a16:creationId xmlns:a16="http://schemas.microsoft.com/office/drawing/2014/main" id="{BAF9D38D-D532-4831-9F2D-C7F149270819}"/>
              </a:ext>
            </a:extLst>
          </p:cNvPr>
          <p:cNvSpPr txBox="1">
            <a:spLocks/>
          </p:cNvSpPr>
          <p:nvPr/>
        </p:nvSpPr>
        <p:spPr>
          <a:xfrm>
            <a:off x="1848239" y="2275311"/>
            <a:ext cx="1584176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12V in (DIN 4pin jack)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52" name="コンテンツ プレースホルダー 25">
            <a:extLst>
              <a:ext uri="{FF2B5EF4-FFF2-40B4-BE49-F238E27FC236}">
                <a16:creationId xmlns:a16="http://schemas.microsoft.com/office/drawing/2014/main" id="{1C961036-7BA2-46EA-A44F-1D7D54627EF1}"/>
              </a:ext>
            </a:extLst>
          </p:cNvPr>
          <p:cNvSpPr txBox="1">
            <a:spLocks/>
          </p:cNvSpPr>
          <p:nvPr/>
        </p:nvSpPr>
        <p:spPr>
          <a:xfrm>
            <a:off x="1934033" y="2722943"/>
            <a:ext cx="1498382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12V in (legacy jack)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cxnSp>
        <p:nvCxnSpPr>
          <p:cNvPr id="153" name="直線矢印コネクタ 152">
            <a:extLst>
              <a:ext uri="{FF2B5EF4-FFF2-40B4-BE49-F238E27FC236}">
                <a16:creationId xmlns:a16="http://schemas.microsoft.com/office/drawing/2014/main" id="{FD74CB09-EAE8-41C4-B961-2F43A1EA90D5}"/>
              </a:ext>
            </a:extLst>
          </p:cNvPr>
          <p:cNvCxnSpPr>
            <a:cxnSpLocks/>
          </p:cNvCxnSpPr>
          <p:nvPr/>
        </p:nvCxnSpPr>
        <p:spPr>
          <a:xfrm>
            <a:off x="6563444" y="5547174"/>
            <a:ext cx="0" cy="58074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コンテンツ プレースホルダー 25">
            <a:extLst>
              <a:ext uri="{FF2B5EF4-FFF2-40B4-BE49-F238E27FC236}">
                <a16:creationId xmlns:a16="http://schemas.microsoft.com/office/drawing/2014/main" id="{0648C99F-8735-4B0A-88A5-9326293BF72C}"/>
              </a:ext>
            </a:extLst>
          </p:cNvPr>
          <p:cNvSpPr txBox="1">
            <a:spLocks/>
          </p:cNvSpPr>
          <p:nvPr/>
        </p:nvSpPr>
        <p:spPr>
          <a:xfrm>
            <a:off x="6214147" y="6149232"/>
            <a:ext cx="65003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CAN-FD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cxnSp>
        <p:nvCxnSpPr>
          <p:cNvPr id="156" name="直線矢印コネクタ 155">
            <a:extLst>
              <a:ext uri="{FF2B5EF4-FFF2-40B4-BE49-F238E27FC236}">
                <a16:creationId xmlns:a16="http://schemas.microsoft.com/office/drawing/2014/main" id="{593F4C36-8CFC-4FC2-A20D-282DAE525AE5}"/>
              </a:ext>
            </a:extLst>
          </p:cNvPr>
          <p:cNvCxnSpPr>
            <a:cxnSpLocks/>
          </p:cNvCxnSpPr>
          <p:nvPr/>
        </p:nvCxnSpPr>
        <p:spPr>
          <a:xfrm flipH="1" flipV="1">
            <a:off x="8250206" y="1262772"/>
            <a:ext cx="24498" cy="84369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コンテンツ プレースホルダー 25">
            <a:extLst>
              <a:ext uri="{FF2B5EF4-FFF2-40B4-BE49-F238E27FC236}">
                <a16:creationId xmlns:a16="http://schemas.microsoft.com/office/drawing/2014/main" id="{35862B9B-A4FD-4554-94CE-2B107A9369E1}"/>
              </a:ext>
            </a:extLst>
          </p:cNvPr>
          <p:cNvSpPr txBox="1">
            <a:spLocks/>
          </p:cNvSpPr>
          <p:nvPr/>
        </p:nvSpPr>
        <p:spPr>
          <a:xfrm>
            <a:off x="5331090" y="2183837"/>
            <a:ext cx="664594" cy="201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 </a:t>
            </a:r>
            <a:r>
              <a:rPr lang="en-US" altLang="ja-JP" sz="1200" dirty="0" err="1">
                <a:solidFill>
                  <a:srgbClr val="FF0000"/>
                </a:solidFill>
              </a:rPr>
              <a:t>OcuLink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59" name="コンテンツ プレースホルダー 25">
            <a:extLst>
              <a:ext uri="{FF2B5EF4-FFF2-40B4-BE49-F238E27FC236}">
                <a16:creationId xmlns:a16="http://schemas.microsoft.com/office/drawing/2014/main" id="{A8B4E915-6553-4A49-9818-0773D5FECFA9}"/>
              </a:ext>
            </a:extLst>
          </p:cNvPr>
          <p:cNvSpPr txBox="1">
            <a:spLocks/>
          </p:cNvSpPr>
          <p:nvPr/>
        </p:nvSpPr>
        <p:spPr>
          <a:xfrm>
            <a:off x="5326457" y="2361511"/>
            <a:ext cx="1168145" cy="176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 (4ch PCIe, 2lane )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60" name="コンテンツ プレースホルダー 25">
            <a:extLst>
              <a:ext uri="{FF2B5EF4-FFF2-40B4-BE49-F238E27FC236}">
                <a16:creationId xmlns:a16="http://schemas.microsoft.com/office/drawing/2014/main" id="{9638D277-4230-4BD1-8E41-062CE25F6335}"/>
              </a:ext>
            </a:extLst>
          </p:cNvPr>
          <p:cNvSpPr txBox="1">
            <a:spLocks/>
          </p:cNvSpPr>
          <p:nvPr/>
        </p:nvSpPr>
        <p:spPr>
          <a:xfrm>
            <a:off x="7949977" y="1033602"/>
            <a:ext cx="160894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RL78 Emulator(E1/E2)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61" name="コンテンツ プレースホルダー 25">
            <a:extLst>
              <a:ext uri="{FF2B5EF4-FFF2-40B4-BE49-F238E27FC236}">
                <a16:creationId xmlns:a16="http://schemas.microsoft.com/office/drawing/2014/main" id="{D2BEBBD3-057F-4F1C-A2C5-25C78D7FBA00}"/>
              </a:ext>
            </a:extLst>
          </p:cNvPr>
          <p:cNvSpPr txBox="1">
            <a:spLocks/>
          </p:cNvSpPr>
          <p:nvPr/>
        </p:nvSpPr>
        <p:spPr>
          <a:xfrm>
            <a:off x="7862597" y="1325284"/>
            <a:ext cx="782985" cy="201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 V3U JTAG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63" name="コンテンツ プレースホルダー 25">
            <a:extLst>
              <a:ext uri="{FF2B5EF4-FFF2-40B4-BE49-F238E27FC236}">
                <a16:creationId xmlns:a16="http://schemas.microsoft.com/office/drawing/2014/main" id="{AF66CBC7-034F-4E06-96A4-5E3FC348D61C}"/>
              </a:ext>
            </a:extLst>
          </p:cNvPr>
          <p:cNvSpPr txBox="1">
            <a:spLocks/>
          </p:cNvSpPr>
          <p:nvPr/>
        </p:nvSpPr>
        <p:spPr>
          <a:xfrm>
            <a:off x="5625422" y="1162135"/>
            <a:ext cx="117336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CPLD JTAG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65" name="コンテンツ プレースホルダー 25">
            <a:extLst>
              <a:ext uri="{FF2B5EF4-FFF2-40B4-BE49-F238E27FC236}">
                <a16:creationId xmlns:a16="http://schemas.microsoft.com/office/drawing/2014/main" id="{575B9397-B472-4C03-AFA8-1EA2F3F5F21E}"/>
              </a:ext>
            </a:extLst>
          </p:cNvPr>
          <p:cNvSpPr txBox="1">
            <a:spLocks/>
          </p:cNvSpPr>
          <p:nvPr/>
        </p:nvSpPr>
        <p:spPr>
          <a:xfrm>
            <a:off x="4048513" y="937027"/>
            <a:ext cx="2066993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(reverse side of CPU board)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69" name="コンテンツ プレースホルダー 25">
            <a:extLst>
              <a:ext uri="{FF2B5EF4-FFF2-40B4-BE49-F238E27FC236}">
                <a16:creationId xmlns:a16="http://schemas.microsoft.com/office/drawing/2014/main" id="{47E702D2-DFDD-450A-8DA5-A9C0B0720245}"/>
              </a:ext>
            </a:extLst>
          </p:cNvPr>
          <p:cNvSpPr txBox="1">
            <a:spLocks/>
          </p:cNvSpPr>
          <p:nvPr/>
        </p:nvSpPr>
        <p:spPr>
          <a:xfrm>
            <a:off x="5960055" y="3163251"/>
            <a:ext cx="782985" cy="201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 R-CarV3U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71" name="コンテンツ プレースホルダー 25">
            <a:extLst>
              <a:ext uri="{FF2B5EF4-FFF2-40B4-BE49-F238E27FC236}">
                <a16:creationId xmlns:a16="http://schemas.microsoft.com/office/drawing/2014/main" id="{C59B2662-E1D4-4541-8059-67463DEE8071}"/>
              </a:ext>
            </a:extLst>
          </p:cNvPr>
          <p:cNvSpPr txBox="1">
            <a:spLocks/>
          </p:cNvSpPr>
          <p:nvPr/>
        </p:nvSpPr>
        <p:spPr>
          <a:xfrm>
            <a:off x="7139001" y="6309444"/>
            <a:ext cx="2419924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(alternative use with exDSI0)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72" name="コンテンツ プレースホルダー 25">
            <a:extLst>
              <a:ext uri="{FF2B5EF4-FFF2-40B4-BE49-F238E27FC236}">
                <a16:creationId xmlns:a16="http://schemas.microsoft.com/office/drawing/2014/main" id="{6EE885A5-0895-4A53-B24F-9C4D3B8B179D}"/>
              </a:ext>
            </a:extLst>
          </p:cNvPr>
          <p:cNvSpPr txBox="1">
            <a:spLocks/>
          </p:cNvSpPr>
          <p:nvPr/>
        </p:nvSpPr>
        <p:spPr>
          <a:xfrm>
            <a:off x="9242518" y="6073612"/>
            <a:ext cx="1622218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*alternative use with DSI0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73" name="コンテンツ プレースホルダー 25">
            <a:extLst>
              <a:ext uri="{FF2B5EF4-FFF2-40B4-BE49-F238E27FC236}">
                <a16:creationId xmlns:a16="http://schemas.microsoft.com/office/drawing/2014/main" id="{41B1FB04-FF36-41AF-8254-4B0493504319}"/>
              </a:ext>
            </a:extLst>
          </p:cNvPr>
          <p:cNvSpPr txBox="1">
            <a:spLocks/>
          </p:cNvSpPr>
          <p:nvPr/>
        </p:nvSpPr>
        <p:spPr>
          <a:xfrm>
            <a:off x="10115478" y="5268196"/>
            <a:ext cx="1132127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exDSI0* and DSI1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74" name="コンテンツ プレースホルダー 25">
            <a:extLst>
              <a:ext uri="{FF2B5EF4-FFF2-40B4-BE49-F238E27FC236}">
                <a16:creationId xmlns:a16="http://schemas.microsoft.com/office/drawing/2014/main" id="{CDCF3C7B-A1CB-405B-A41D-4B85368A55AD}"/>
              </a:ext>
            </a:extLst>
          </p:cNvPr>
          <p:cNvSpPr txBox="1">
            <a:spLocks/>
          </p:cNvSpPr>
          <p:nvPr/>
        </p:nvSpPr>
        <p:spPr>
          <a:xfrm>
            <a:off x="9887696" y="3325570"/>
            <a:ext cx="1132127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CSI0 and CSI1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75" name="コンテンツ プレースホルダー 25">
            <a:extLst>
              <a:ext uri="{FF2B5EF4-FFF2-40B4-BE49-F238E27FC236}">
                <a16:creationId xmlns:a16="http://schemas.microsoft.com/office/drawing/2014/main" id="{1BBA4B9B-8C5E-41E3-AA95-842BB7754122}"/>
              </a:ext>
            </a:extLst>
          </p:cNvPr>
          <p:cNvSpPr txBox="1">
            <a:spLocks/>
          </p:cNvSpPr>
          <p:nvPr/>
        </p:nvSpPr>
        <p:spPr>
          <a:xfrm>
            <a:off x="9977099" y="4071274"/>
            <a:ext cx="422982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CSI2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176" name="コンテンツ プレースホルダー 25">
            <a:extLst>
              <a:ext uri="{FF2B5EF4-FFF2-40B4-BE49-F238E27FC236}">
                <a16:creationId xmlns:a16="http://schemas.microsoft.com/office/drawing/2014/main" id="{F0F50DE3-ECE1-4FDE-95BC-292BCA51C54B}"/>
              </a:ext>
            </a:extLst>
          </p:cNvPr>
          <p:cNvSpPr txBox="1">
            <a:spLocks/>
          </p:cNvSpPr>
          <p:nvPr/>
        </p:nvSpPr>
        <p:spPr>
          <a:xfrm>
            <a:off x="9971187" y="4877204"/>
            <a:ext cx="422982" cy="1760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050" dirty="0">
                <a:solidFill>
                  <a:srgbClr val="FF0000"/>
                </a:solidFill>
              </a:rPr>
              <a:t>CSI3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  <p:sp>
        <p:nvSpPr>
          <p:cNvPr id="63" name="コンテンツ プレースホルダー 25">
            <a:extLst>
              <a:ext uri="{FF2B5EF4-FFF2-40B4-BE49-F238E27FC236}">
                <a16:creationId xmlns:a16="http://schemas.microsoft.com/office/drawing/2014/main" id="{A4AA8629-B972-4766-A1C3-ED55A8B65E1C}"/>
              </a:ext>
            </a:extLst>
          </p:cNvPr>
          <p:cNvSpPr txBox="1">
            <a:spLocks/>
          </p:cNvSpPr>
          <p:nvPr/>
        </p:nvSpPr>
        <p:spPr>
          <a:xfrm>
            <a:off x="4494369" y="4070213"/>
            <a:ext cx="613234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FAN,5V,3p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64" name="コンテンツ プレースホルダー 25">
            <a:extLst>
              <a:ext uri="{FF2B5EF4-FFF2-40B4-BE49-F238E27FC236}">
                <a16:creationId xmlns:a16="http://schemas.microsoft.com/office/drawing/2014/main" id="{849F5A7D-0719-4E44-BF68-08C80AA7AA13}"/>
              </a:ext>
            </a:extLst>
          </p:cNvPr>
          <p:cNvSpPr txBox="1">
            <a:spLocks/>
          </p:cNvSpPr>
          <p:nvPr/>
        </p:nvSpPr>
        <p:spPr>
          <a:xfrm>
            <a:off x="4110269" y="1909973"/>
            <a:ext cx="678166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FAN,12V,4p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65" name="コンテンツ プレースホルダー 25">
            <a:extLst>
              <a:ext uri="{FF2B5EF4-FFF2-40B4-BE49-F238E27FC236}">
                <a16:creationId xmlns:a16="http://schemas.microsoft.com/office/drawing/2014/main" id="{4EB98601-E8F1-4347-B4C4-7313899FC392}"/>
              </a:ext>
            </a:extLst>
          </p:cNvPr>
          <p:cNvSpPr txBox="1">
            <a:spLocks/>
          </p:cNvSpPr>
          <p:nvPr/>
        </p:nvSpPr>
        <p:spPr>
          <a:xfrm>
            <a:off x="7340158" y="5802604"/>
            <a:ext cx="339082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GPIO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66" name="コンテンツ プレースホルダー 25">
            <a:extLst>
              <a:ext uri="{FF2B5EF4-FFF2-40B4-BE49-F238E27FC236}">
                <a16:creationId xmlns:a16="http://schemas.microsoft.com/office/drawing/2014/main" id="{B6F06E89-574B-4267-995D-916CEB1E0E8A}"/>
              </a:ext>
            </a:extLst>
          </p:cNvPr>
          <p:cNvSpPr txBox="1">
            <a:spLocks/>
          </p:cNvSpPr>
          <p:nvPr/>
        </p:nvSpPr>
        <p:spPr>
          <a:xfrm>
            <a:off x="7139001" y="5323171"/>
            <a:ext cx="402802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MSIOF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67" name="コンテンツ プレースホルダー 25">
            <a:extLst>
              <a:ext uri="{FF2B5EF4-FFF2-40B4-BE49-F238E27FC236}">
                <a16:creationId xmlns:a16="http://schemas.microsoft.com/office/drawing/2014/main" id="{FB4A4B6E-6E3A-42DD-9F3A-00B14DAC888E}"/>
              </a:ext>
            </a:extLst>
          </p:cNvPr>
          <p:cNvSpPr txBox="1">
            <a:spLocks/>
          </p:cNvSpPr>
          <p:nvPr/>
        </p:nvSpPr>
        <p:spPr>
          <a:xfrm>
            <a:off x="7187415" y="4865938"/>
            <a:ext cx="411087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MSIOF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68" name="コンテンツ プレースホルダー 25">
            <a:extLst>
              <a:ext uri="{FF2B5EF4-FFF2-40B4-BE49-F238E27FC236}">
                <a16:creationId xmlns:a16="http://schemas.microsoft.com/office/drawing/2014/main" id="{0150356A-221A-46CD-80A3-C831E044B104}"/>
              </a:ext>
            </a:extLst>
          </p:cNvPr>
          <p:cNvSpPr txBox="1">
            <a:spLocks/>
          </p:cNvSpPr>
          <p:nvPr/>
        </p:nvSpPr>
        <p:spPr>
          <a:xfrm>
            <a:off x="6546925" y="4969830"/>
            <a:ext cx="291364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CAN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69" name="コンテンツ プレースホルダー 25">
            <a:extLst>
              <a:ext uri="{FF2B5EF4-FFF2-40B4-BE49-F238E27FC236}">
                <a16:creationId xmlns:a16="http://schemas.microsoft.com/office/drawing/2014/main" id="{F9C8E8A8-FAA8-49A1-B015-DF43FFF70B02}"/>
              </a:ext>
            </a:extLst>
          </p:cNvPr>
          <p:cNvSpPr txBox="1">
            <a:spLocks/>
          </p:cNvSpPr>
          <p:nvPr/>
        </p:nvSpPr>
        <p:spPr>
          <a:xfrm>
            <a:off x="8102168" y="5895520"/>
            <a:ext cx="1785528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MAX96712 SPI for GMSL radar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70" name="コンテンツ プレースホルダー 25">
            <a:extLst>
              <a:ext uri="{FF2B5EF4-FFF2-40B4-BE49-F238E27FC236}">
                <a16:creationId xmlns:a16="http://schemas.microsoft.com/office/drawing/2014/main" id="{AE8B0ECB-2D5E-4D58-8D59-F26D2EE7402D}"/>
              </a:ext>
            </a:extLst>
          </p:cNvPr>
          <p:cNvSpPr txBox="1">
            <a:spLocks/>
          </p:cNvSpPr>
          <p:nvPr/>
        </p:nvSpPr>
        <p:spPr>
          <a:xfrm>
            <a:off x="6035692" y="5126251"/>
            <a:ext cx="291364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CAN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71" name="コンテンツ プレースホルダー 25">
            <a:extLst>
              <a:ext uri="{FF2B5EF4-FFF2-40B4-BE49-F238E27FC236}">
                <a16:creationId xmlns:a16="http://schemas.microsoft.com/office/drawing/2014/main" id="{DEB0739F-BDF3-4FE3-AA79-F896CDF74889}"/>
              </a:ext>
            </a:extLst>
          </p:cNvPr>
          <p:cNvSpPr txBox="1">
            <a:spLocks/>
          </p:cNvSpPr>
          <p:nvPr/>
        </p:nvSpPr>
        <p:spPr>
          <a:xfrm>
            <a:off x="5372023" y="5111696"/>
            <a:ext cx="291364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CAN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72" name="コンテンツ プレースホルダー 25">
            <a:extLst>
              <a:ext uri="{FF2B5EF4-FFF2-40B4-BE49-F238E27FC236}">
                <a16:creationId xmlns:a16="http://schemas.microsoft.com/office/drawing/2014/main" id="{8853E9C6-65EF-4D2A-B667-EBAAF71330D0}"/>
              </a:ext>
            </a:extLst>
          </p:cNvPr>
          <p:cNvSpPr txBox="1">
            <a:spLocks/>
          </p:cNvSpPr>
          <p:nvPr/>
        </p:nvSpPr>
        <p:spPr>
          <a:xfrm>
            <a:off x="5963352" y="5858915"/>
            <a:ext cx="291364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CAN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73" name="コンテンツ プレースホルダー 25">
            <a:extLst>
              <a:ext uri="{FF2B5EF4-FFF2-40B4-BE49-F238E27FC236}">
                <a16:creationId xmlns:a16="http://schemas.microsoft.com/office/drawing/2014/main" id="{DD3E6654-6D1F-4E70-BBB6-F346B3A3F244}"/>
              </a:ext>
            </a:extLst>
          </p:cNvPr>
          <p:cNvSpPr txBox="1">
            <a:spLocks/>
          </p:cNvSpPr>
          <p:nvPr/>
        </p:nvSpPr>
        <p:spPr>
          <a:xfrm>
            <a:off x="5359473" y="5857797"/>
            <a:ext cx="291364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CAN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74" name="コンテンツ プレースホルダー 25">
            <a:extLst>
              <a:ext uri="{FF2B5EF4-FFF2-40B4-BE49-F238E27FC236}">
                <a16:creationId xmlns:a16="http://schemas.microsoft.com/office/drawing/2014/main" id="{77BBD172-73F5-477C-B8AB-8A7AD3229F06}"/>
              </a:ext>
            </a:extLst>
          </p:cNvPr>
          <p:cNvSpPr txBox="1">
            <a:spLocks/>
          </p:cNvSpPr>
          <p:nvPr/>
        </p:nvSpPr>
        <p:spPr>
          <a:xfrm>
            <a:off x="5859925" y="5497703"/>
            <a:ext cx="291364" cy="150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CAN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07A04EC-A89C-4706-9983-C4D63EB32585}"/>
              </a:ext>
            </a:extLst>
          </p:cNvPr>
          <p:cNvCxnSpPr>
            <a:cxnSpLocks/>
          </p:cNvCxnSpPr>
          <p:nvPr/>
        </p:nvCxnSpPr>
        <p:spPr>
          <a:xfrm flipV="1">
            <a:off x="7323171" y="1583202"/>
            <a:ext cx="0" cy="35695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コンテンツ プレースホルダー 25">
            <a:extLst>
              <a:ext uri="{FF2B5EF4-FFF2-40B4-BE49-F238E27FC236}">
                <a16:creationId xmlns:a16="http://schemas.microsoft.com/office/drawing/2014/main" id="{6C648850-95AD-4006-9DDB-513DD1C94159}"/>
              </a:ext>
            </a:extLst>
          </p:cNvPr>
          <p:cNvSpPr txBox="1">
            <a:spLocks/>
          </p:cNvSpPr>
          <p:nvPr/>
        </p:nvSpPr>
        <p:spPr>
          <a:xfrm>
            <a:off x="7181182" y="1265468"/>
            <a:ext cx="1173368" cy="20127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 err="1">
                <a:solidFill>
                  <a:srgbClr val="FF0000"/>
                </a:solidFill>
              </a:rPr>
              <a:t>DigiRF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80" name="コンテンツ プレースホルダー 25">
            <a:extLst>
              <a:ext uri="{FF2B5EF4-FFF2-40B4-BE49-F238E27FC236}">
                <a16:creationId xmlns:a16="http://schemas.microsoft.com/office/drawing/2014/main" id="{E3ACF65D-C7FB-404B-B43E-E22F68D86B8B}"/>
              </a:ext>
            </a:extLst>
          </p:cNvPr>
          <p:cNvSpPr txBox="1">
            <a:spLocks/>
          </p:cNvSpPr>
          <p:nvPr/>
        </p:nvSpPr>
        <p:spPr>
          <a:xfrm>
            <a:off x="7239150" y="1454247"/>
            <a:ext cx="935999" cy="15087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(Break-Out board)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791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 descr="電子機器, 回路 が含まれている画像&#10;&#10;自動的に生成された説明">
            <a:extLst>
              <a:ext uri="{FF2B5EF4-FFF2-40B4-BE49-F238E27FC236}">
                <a16:creationId xmlns:a16="http://schemas.microsoft.com/office/drawing/2014/main" id="{8BE93DFB-F17F-43E5-B432-1AABFD51BD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1" t="15566" r="1603" b="12312"/>
          <a:stretch/>
        </p:blipFill>
        <p:spPr>
          <a:xfrm>
            <a:off x="2438926" y="1419202"/>
            <a:ext cx="8014299" cy="4627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58712F-F535-407E-9983-2F7E52BC4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6336704" cy="443198"/>
          </a:xfrm>
        </p:spPr>
        <p:txBody>
          <a:bodyPr/>
          <a:lstStyle/>
          <a:p>
            <a:r>
              <a:rPr lang="en-GB" altLang="ja-JP" dirty="0"/>
              <a:t>Falcon(V3U) system </a:t>
            </a:r>
            <a:r>
              <a:rPr lang="en-US" altLang="ja-JP" dirty="0"/>
              <a:t>outline</a:t>
            </a:r>
          </a:p>
        </p:txBody>
      </p: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A460DC2C-4AD3-49B1-80C9-59578D93D445}"/>
              </a:ext>
            </a:extLst>
          </p:cNvPr>
          <p:cNvGrpSpPr/>
          <p:nvPr/>
        </p:nvGrpSpPr>
        <p:grpSpPr>
          <a:xfrm>
            <a:off x="1415132" y="853345"/>
            <a:ext cx="10412415" cy="3795697"/>
            <a:chOff x="1415132" y="853345"/>
            <a:chExt cx="10412415" cy="3795697"/>
          </a:xfrm>
        </p:grpSpPr>
        <p:sp>
          <p:nvSpPr>
            <p:cNvPr id="64" name="コンテンツ プレースホルダー 25">
              <a:extLst>
                <a:ext uri="{FF2B5EF4-FFF2-40B4-BE49-F238E27FC236}">
                  <a16:creationId xmlns:a16="http://schemas.microsoft.com/office/drawing/2014/main" id="{A8DFABC1-B0AD-48ED-8A40-E7D076E8E8C7}"/>
                </a:ext>
              </a:extLst>
            </p:cNvPr>
            <p:cNvSpPr txBox="1">
              <a:spLocks/>
            </p:cNvSpPr>
            <p:nvPr/>
          </p:nvSpPr>
          <p:spPr>
            <a:xfrm>
              <a:off x="2585125" y="2731370"/>
              <a:ext cx="2047588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Ether</a:t>
              </a:r>
              <a:r>
                <a:rPr lang="ja-JP" altLang="en-US" sz="1200" dirty="0">
                  <a:solidFill>
                    <a:srgbClr val="FF0000"/>
                  </a:solidFill>
                </a:rPr>
                <a:t> </a:t>
              </a:r>
              <a:r>
                <a:rPr lang="en-US" altLang="ja-JP" sz="1200" dirty="0">
                  <a:solidFill>
                    <a:srgbClr val="FF0000"/>
                  </a:solidFill>
                </a:rPr>
                <a:t>sub board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70" name="コンテンツ プレースホルダー 25">
              <a:extLst>
                <a:ext uri="{FF2B5EF4-FFF2-40B4-BE49-F238E27FC236}">
                  <a16:creationId xmlns:a16="http://schemas.microsoft.com/office/drawing/2014/main" id="{D10D6856-BB8E-4972-AD54-5EEDEC3E889D}"/>
                </a:ext>
              </a:extLst>
            </p:cNvPr>
            <p:cNvSpPr txBox="1">
              <a:spLocks/>
            </p:cNvSpPr>
            <p:nvPr/>
          </p:nvSpPr>
          <p:spPr>
            <a:xfrm>
              <a:off x="1415132" y="1863455"/>
              <a:ext cx="2047588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Falcon Break-Out board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77" name="コンテンツ プレースホルダー 25">
              <a:extLst>
                <a:ext uri="{FF2B5EF4-FFF2-40B4-BE49-F238E27FC236}">
                  <a16:creationId xmlns:a16="http://schemas.microsoft.com/office/drawing/2014/main" id="{BB763BEB-0A8F-4F02-9A12-9CA679688DFC}"/>
                </a:ext>
              </a:extLst>
            </p:cNvPr>
            <p:cNvSpPr txBox="1">
              <a:spLocks/>
            </p:cNvSpPr>
            <p:nvPr/>
          </p:nvSpPr>
          <p:spPr>
            <a:xfrm>
              <a:off x="3851032" y="1485069"/>
              <a:ext cx="2047588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Falcon V3U CPU board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79" name="コンテンツ プレースホルダー 25">
              <a:extLst>
                <a:ext uri="{FF2B5EF4-FFF2-40B4-BE49-F238E27FC236}">
                  <a16:creationId xmlns:a16="http://schemas.microsoft.com/office/drawing/2014/main" id="{4F87FA8E-ABEF-4488-8A71-18B049DF7A57}"/>
                </a:ext>
              </a:extLst>
            </p:cNvPr>
            <p:cNvSpPr txBox="1">
              <a:spLocks/>
            </p:cNvSpPr>
            <p:nvPr/>
          </p:nvSpPr>
          <p:spPr>
            <a:xfrm>
              <a:off x="5753399" y="902512"/>
              <a:ext cx="2047588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Switch board(debug only)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cxnSp>
          <p:nvCxnSpPr>
            <p:cNvPr id="80" name="直線矢印コネクタ 79">
              <a:extLst>
                <a:ext uri="{FF2B5EF4-FFF2-40B4-BE49-F238E27FC236}">
                  <a16:creationId xmlns:a16="http://schemas.microsoft.com/office/drawing/2014/main" id="{D4C67229-551B-43D8-A4FE-D0074D3EBD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4295" y="1074472"/>
              <a:ext cx="303028" cy="1280664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コンテンツ プレースホルダー 25">
              <a:extLst>
                <a:ext uri="{FF2B5EF4-FFF2-40B4-BE49-F238E27FC236}">
                  <a16:creationId xmlns:a16="http://schemas.microsoft.com/office/drawing/2014/main" id="{8F086272-FC3D-444A-A854-0AF7925D4F0D}"/>
                </a:ext>
              </a:extLst>
            </p:cNvPr>
            <p:cNvSpPr txBox="1">
              <a:spLocks/>
            </p:cNvSpPr>
            <p:nvPr/>
          </p:nvSpPr>
          <p:spPr>
            <a:xfrm>
              <a:off x="8160589" y="853345"/>
              <a:ext cx="2047588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JTAG extension cable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95" name="コンテンツ プレースホルダー 25">
              <a:extLst>
                <a:ext uri="{FF2B5EF4-FFF2-40B4-BE49-F238E27FC236}">
                  <a16:creationId xmlns:a16="http://schemas.microsoft.com/office/drawing/2014/main" id="{A349C288-1AC9-497F-8FFF-280E1BFE88B9}"/>
                </a:ext>
              </a:extLst>
            </p:cNvPr>
            <p:cNvSpPr txBox="1">
              <a:spLocks/>
            </p:cNvSpPr>
            <p:nvPr/>
          </p:nvSpPr>
          <p:spPr>
            <a:xfrm>
              <a:off x="10813506" y="2520351"/>
              <a:ext cx="864096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JTAG board</a:t>
              </a:r>
            </a:p>
          </p:txBody>
        </p:sp>
        <p:cxnSp>
          <p:nvCxnSpPr>
            <p:cNvPr id="99" name="直線矢印コネクタ 98">
              <a:extLst>
                <a:ext uri="{FF2B5EF4-FFF2-40B4-BE49-F238E27FC236}">
                  <a16:creationId xmlns:a16="http://schemas.microsoft.com/office/drawing/2014/main" id="{C0F811D6-93F4-47B6-9AB7-728362201602}"/>
                </a:ext>
              </a:extLst>
            </p:cNvPr>
            <p:cNvCxnSpPr>
              <a:cxnSpLocks/>
            </p:cNvCxnSpPr>
            <p:nvPr/>
          </p:nvCxnSpPr>
          <p:spPr>
            <a:xfrm>
              <a:off x="2812759" y="2107827"/>
              <a:ext cx="1003010" cy="58984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D78CEA8A-4A36-4978-A7ED-548F75C1473D}"/>
                </a:ext>
              </a:extLst>
            </p:cNvPr>
            <p:cNvSpPr/>
            <p:nvPr/>
          </p:nvSpPr>
          <p:spPr>
            <a:xfrm>
              <a:off x="6178393" y="1545778"/>
              <a:ext cx="637687" cy="744800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3" name="直線矢印コネクタ 72">
              <a:extLst>
                <a:ext uri="{FF2B5EF4-FFF2-40B4-BE49-F238E27FC236}">
                  <a16:creationId xmlns:a16="http://schemas.microsoft.com/office/drawing/2014/main" id="{AAB442D8-02B9-4C8F-B699-9E406469A3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94808" y="1747134"/>
              <a:ext cx="1713292" cy="1286236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フリーフォーム: 図形 9">
              <a:extLst>
                <a:ext uri="{FF2B5EF4-FFF2-40B4-BE49-F238E27FC236}">
                  <a16:creationId xmlns:a16="http://schemas.microsoft.com/office/drawing/2014/main" id="{E7069CEF-D3C1-4D3C-9612-7625EEF52E8A}"/>
                </a:ext>
              </a:extLst>
            </p:cNvPr>
            <p:cNvSpPr/>
            <p:nvPr/>
          </p:nvSpPr>
          <p:spPr>
            <a:xfrm>
              <a:off x="7272819" y="2851406"/>
              <a:ext cx="646376" cy="318671"/>
            </a:xfrm>
            <a:custGeom>
              <a:avLst/>
              <a:gdLst>
                <a:gd name="connsiteX0" fmla="*/ 0 w 694592"/>
                <a:gd name="connsiteY0" fmla="*/ 8793 h 334108"/>
                <a:gd name="connsiteX1" fmla="*/ 685800 w 694592"/>
                <a:gd name="connsiteY1" fmla="*/ 0 h 334108"/>
                <a:gd name="connsiteX2" fmla="*/ 694592 w 694592"/>
                <a:gd name="connsiteY2" fmla="*/ 316524 h 334108"/>
                <a:gd name="connsiteX3" fmla="*/ 35169 w 694592"/>
                <a:gd name="connsiteY3" fmla="*/ 334108 h 334108"/>
                <a:gd name="connsiteX4" fmla="*/ 0 w 694592"/>
                <a:gd name="connsiteY4" fmla="*/ 8793 h 334108"/>
                <a:gd name="connsiteX0" fmla="*/ 0 w 661809"/>
                <a:gd name="connsiteY0" fmla="*/ 8793 h 334108"/>
                <a:gd name="connsiteX1" fmla="*/ 653017 w 661809"/>
                <a:gd name="connsiteY1" fmla="*/ 0 h 334108"/>
                <a:gd name="connsiteX2" fmla="*/ 661809 w 661809"/>
                <a:gd name="connsiteY2" fmla="*/ 316524 h 334108"/>
                <a:gd name="connsiteX3" fmla="*/ 2386 w 661809"/>
                <a:gd name="connsiteY3" fmla="*/ 334108 h 334108"/>
                <a:gd name="connsiteX4" fmla="*/ 0 w 661809"/>
                <a:gd name="connsiteY4" fmla="*/ 8793 h 334108"/>
                <a:gd name="connsiteX0" fmla="*/ 0 w 661809"/>
                <a:gd name="connsiteY0" fmla="*/ 8793 h 334108"/>
                <a:gd name="connsiteX1" fmla="*/ 653017 w 661809"/>
                <a:gd name="connsiteY1" fmla="*/ 0 h 334108"/>
                <a:gd name="connsiteX2" fmla="*/ 661809 w 661809"/>
                <a:gd name="connsiteY2" fmla="*/ 300835 h 334108"/>
                <a:gd name="connsiteX3" fmla="*/ 2386 w 661809"/>
                <a:gd name="connsiteY3" fmla="*/ 334108 h 334108"/>
                <a:gd name="connsiteX4" fmla="*/ 0 w 661809"/>
                <a:gd name="connsiteY4" fmla="*/ 8793 h 334108"/>
                <a:gd name="connsiteX0" fmla="*/ 0 w 661809"/>
                <a:gd name="connsiteY0" fmla="*/ 8793 h 310573"/>
                <a:gd name="connsiteX1" fmla="*/ 653017 w 661809"/>
                <a:gd name="connsiteY1" fmla="*/ 0 h 310573"/>
                <a:gd name="connsiteX2" fmla="*/ 661809 w 661809"/>
                <a:gd name="connsiteY2" fmla="*/ 300835 h 310573"/>
                <a:gd name="connsiteX3" fmla="*/ 10582 w 661809"/>
                <a:gd name="connsiteY3" fmla="*/ 310573 h 310573"/>
                <a:gd name="connsiteX4" fmla="*/ 0 w 661809"/>
                <a:gd name="connsiteY4" fmla="*/ 8793 h 310573"/>
                <a:gd name="connsiteX0" fmla="*/ 16082 w 651254"/>
                <a:gd name="connsiteY0" fmla="*/ 17292 h 310573"/>
                <a:gd name="connsiteX1" fmla="*/ 642462 w 651254"/>
                <a:gd name="connsiteY1" fmla="*/ 0 h 310573"/>
                <a:gd name="connsiteX2" fmla="*/ 651254 w 651254"/>
                <a:gd name="connsiteY2" fmla="*/ 300835 h 310573"/>
                <a:gd name="connsiteX3" fmla="*/ 27 w 651254"/>
                <a:gd name="connsiteY3" fmla="*/ 310573 h 310573"/>
                <a:gd name="connsiteX4" fmla="*/ 16082 w 651254"/>
                <a:gd name="connsiteY4" fmla="*/ 17292 h 310573"/>
                <a:gd name="connsiteX0" fmla="*/ 16082 w 651254"/>
                <a:gd name="connsiteY0" fmla="*/ 0 h 293281"/>
                <a:gd name="connsiteX1" fmla="*/ 615825 w 651254"/>
                <a:gd name="connsiteY1" fmla="*/ 12454 h 293281"/>
                <a:gd name="connsiteX2" fmla="*/ 651254 w 651254"/>
                <a:gd name="connsiteY2" fmla="*/ 283543 h 293281"/>
                <a:gd name="connsiteX3" fmla="*/ 27 w 651254"/>
                <a:gd name="connsiteY3" fmla="*/ 293281 h 293281"/>
                <a:gd name="connsiteX4" fmla="*/ 16082 w 651254"/>
                <a:gd name="connsiteY4" fmla="*/ 0 h 293281"/>
                <a:gd name="connsiteX0" fmla="*/ 16082 w 615825"/>
                <a:gd name="connsiteY0" fmla="*/ 0 h 293281"/>
                <a:gd name="connsiteX1" fmla="*/ 615825 w 615825"/>
                <a:gd name="connsiteY1" fmla="*/ 12454 h 293281"/>
                <a:gd name="connsiteX2" fmla="*/ 597981 w 615825"/>
                <a:gd name="connsiteY2" fmla="*/ 287792 h 293281"/>
                <a:gd name="connsiteX3" fmla="*/ 27 w 615825"/>
                <a:gd name="connsiteY3" fmla="*/ 293281 h 293281"/>
                <a:gd name="connsiteX4" fmla="*/ 16082 w 615825"/>
                <a:gd name="connsiteY4" fmla="*/ 0 h 293281"/>
                <a:gd name="connsiteX0" fmla="*/ 0 w 599743"/>
                <a:gd name="connsiteY0" fmla="*/ 0 h 293281"/>
                <a:gd name="connsiteX1" fmla="*/ 599743 w 599743"/>
                <a:gd name="connsiteY1" fmla="*/ 12454 h 293281"/>
                <a:gd name="connsiteX2" fmla="*/ 581899 w 599743"/>
                <a:gd name="connsiteY2" fmla="*/ 287792 h 293281"/>
                <a:gd name="connsiteX3" fmla="*/ 1703 w 599743"/>
                <a:gd name="connsiteY3" fmla="*/ 293281 h 293281"/>
                <a:gd name="connsiteX4" fmla="*/ 0 w 599743"/>
                <a:gd name="connsiteY4" fmla="*/ 0 h 293281"/>
                <a:gd name="connsiteX0" fmla="*/ 0 w 1576422"/>
                <a:gd name="connsiteY0" fmla="*/ 161921 h 455202"/>
                <a:gd name="connsiteX1" fmla="*/ 1576422 w 1576422"/>
                <a:gd name="connsiteY1" fmla="*/ 0 h 455202"/>
                <a:gd name="connsiteX2" fmla="*/ 581899 w 1576422"/>
                <a:gd name="connsiteY2" fmla="*/ 449713 h 455202"/>
                <a:gd name="connsiteX3" fmla="*/ 1703 w 1576422"/>
                <a:gd name="connsiteY3" fmla="*/ 455202 h 455202"/>
                <a:gd name="connsiteX4" fmla="*/ 0 w 1576422"/>
                <a:gd name="connsiteY4" fmla="*/ 161921 h 455202"/>
                <a:gd name="connsiteX0" fmla="*/ 0 w 1576422"/>
                <a:gd name="connsiteY0" fmla="*/ 161921 h 455202"/>
                <a:gd name="connsiteX1" fmla="*/ 1576422 w 1576422"/>
                <a:gd name="connsiteY1" fmla="*/ 0 h 455202"/>
                <a:gd name="connsiteX2" fmla="*/ 1576336 w 1576422"/>
                <a:gd name="connsiteY2" fmla="*/ 284516 h 455202"/>
                <a:gd name="connsiteX3" fmla="*/ 1703 w 1576422"/>
                <a:gd name="connsiteY3" fmla="*/ 455202 h 455202"/>
                <a:gd name="connsiteX4" fmla="*/ 0 w 1576422"/>
                <a:gd name="connsiteY4" fmla="*/ 161921 h 455202"/>
                <a:gd name="connsiteX0" fmla="*/ 979416 w 1574720"/>
                <a:gd name="connsiteY0" fmla="*/ 0 h 472245"/>
                <a:gd name="connsiteX1" fmla="*/ 1574720 w 1574720"/>
                <a:gd name="connsiteY1" fmla="*/ 17043 h 472245"/>
                <a:gd name="connsiteX2" fmla="*/ 1574634 w 1574720"/>
                <a:gd name="connsiteY2" fmla="*/ 301559 h 472245"/>
                <a:gd name="connsiteX3" fmla="*/ 1 w 1574720"/>
                <a:gd name="connsiteY3" fmla="*/ 472245 h 472245"/>
                <a:gd name="connsiteX4" fmla="*/ 979416 w 1574720"/>
                <a:gd name="connsiteY4" fmla="*/ 0 h 472245"/>
                <a:gd name="connsiteX0" fmla="*/ 7227 w 602531"/>
                <a:gd name="connsiteY0" fmla="*/ 0 h 307048"/>
                <a:gd name="connsiteX1" fmla="*/ 602531 w 602531"/>
                <a:gd name="connsiteY1" fmla="*/ 17043 h 307048"/>
                <a:gd name="connsiteX2" fmla="*/ 602445 w 602531"/>
                <a:gd name="connsiteY2" fmla="*/ 301559 h 307048"/>
                <a:gd name="connsiteX3" fmla="*/ 52 w 602531"/>
                <a:gd name="connsiteY3" fmla="*/ 307048 h 307048"/>
                <a:gd name="connsiteX4" fmla="*/ 7227 w 602531"/>
                <a:gd name="connsiteY4" fmla="*/ 0 h 30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531" h="307048">
                  <a:moveTo>
                    <a:pt x="7227" y="0"/>
                  </a:moveTo>
                  <a:lnTo>
                    <a:pt x="602531" y="17043"/>
                  </a:lnTo>
                  <a:cubicBezTo>
                    <a:pt x="602502" y="111882"/>
                    <a:pt x="602474" y="206720"/>
                    <a:pt x="602445" y="301559"/>
                  </a:cubicBezTo>
                  <a:lnTo>
                    <a:pt x="52" y="307048"/>
                  </a:lnTo>
                  <a:cubicBezTo>
                    <a:pt x="-743" y="198610"/>
                    <a:pt x="8022" y="108438"/>
                    <a:pt x="7227" y="0"/>
                  </a:cubicBezTo>
                  <a:close/>
                </a:path>
              </a:pathLst>
            </a:cu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67" name="直線矢印コネクタ 66">
              <a:extLst>
                <a:ext uri="{FF2B5EF4-FFF2-40B4-BE49-F238E27FC236}">
                  <a16:creationId xmlns:a16="http://schemas.microsoft.com/office/drawing/2014/main" id="{3C8ABB65-E57F-4576-B358-87577387E4B4}"/>
                </a:ext>
              </a:extLst>
            </p:cNvPr>
            <p:cNvCxnSpPr>
              <a:cxnSpLocks/>
            </p:cNvCxnSpPr>
            <p:nvPr/>
          </p:nvCxnSpPr>
          <p:spPr>
            <a:xfrm>
              <a:off x="3071664" y="2924944"/>
              <a:ext cx="576064" cy="574806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B323985E-E321-4239-8429-7B51CA6EF1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62828" y="4143155"/>
              <a:ext cx="1043110" cy="318313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線矢印コネクタ 92">
              <a:extLst>
                <a:ext uri="{FF2B5EF4-FFF2-40B4-BE49-F238E27FC236}">
                  <a16:creationId xmlns:a16="http://schemas.microsoft.com/office/drawing/2014/main" id="{5BB2A047-16DC-40B0-978A-E295A5DA90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9679" y="2775020"/>
              <a:ext cx="851999" cy="390295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BCB8DC28-E2B4-4376-BD65-06446F1F7C6E}"/>
                </a:ext>
              </a:extLst>
            </p:cNvPr>
            <p:cNvGrpSpPr/>
            <p:nvPr/>
          </p:nvGrpSpPr>
          <p:grpSpPr>
            <a:xfrm>
              <a:off x="4750090" y="1964092"/>
              <a:ext cx="2771775" cy="2684950"/>
              <a:chOff x="4750090" y="1964092"/>
              <a:chExt cx="2771775" cy="2684950"/>
            </a:xfrm>
          </p:grpSpPr>
          <p:sp>
            <p:nvSpPr>
              <p:cNvPr id="11" name="フリーフォーム: 図形 10">
                <a:extLst>
                  <a:ext uri="{FF2B5EF4-FFF2-40B4-BE49-F238E27FC236}">
                    <a16:creationId xmlns:a16="http://schemas.microsoft.com/office/drawing/2014/main" id="{DCD9E244-7E8D-41C2-BAF2-EC61B10293B1}"/>
                  </a:ext>
                </a:extLst>
              </p:cNvPr>
              <p:cNvSpPr/>
              <p:nvPr/>
            </p:nvSpPr>
            <p:spPr>
              <a:xfrm>
                <a:off x="4750090" y="1964092"/>
                <a:ext cx="2771775" cy="2684950"/>
              </a:xfrm>
              <a:custGeom>
                <a:avLst/>
                <a:gdLst>
                  <a:gd name="connsiteX0" fmla="*/ 1538654 w 3086100"/>
                  <a:gd name="connsiteY0" fmla="*/ 0 h 2813538"/>
                  <a:gd name="connsiteX1" fmla="*/ 149469 w 3086100"/>
                  <a:gd name="connsiteY1" fmla="*/ 35169 h 2813538"/>
                  <a:gd name="connsiteX2" fmla="*/ 0 w 3086100"/>
                  <a:gd name="connsiteY2" fmla="*/ 2813538 h 2813538"/>
                  <a:gd name="connsiteX3" fmla="*/ 3086100 w 3086100"/>
                  <a:gd name="connsiteY3" fmla="*/ 2813538 h 2813538"/>
                  <a:gd name="connsiteX4" fmla="*/ 2998177 w 3086100"/>
                  <a:gd name="connsiteY4" fmla="*/ 1213338 h 2813538"/>
                  <a:gd name="connsiteX0" fmla="*/ 1538654 w 3086100"/>
                  <a:gd name="connsiteY0" fmla="*/ 0 h 2813538"/>
                  <a:gd name="connsiteX1" fmla="*/ 44694 w 3086100"/>
                  <a:gd name="connsiteY1" fmla="*/ 168519 h 2813538"/>
                  <a:gd name="connsiteX2" fmla="*/ 0 w 3086100"/>
                  <a:gd name="connsiteY2" fmla="*/ 2813538 h 2813538"/>
                  <a:gd name="connsiteX3" fmla="*/ 3086100 w 3086100"/>
                  <a:gd name="connsiteY3" fmla="*/ 2813538 h 2813538"/>
                  <a:gd name="connsiteX4" fmla="*/ 2998177 w 3086100"/>
                  <a:gd name="connsiteY4" fmla="*/ 1213338 h 2813538"/>
                  <a:gd name="connsiteX0" fmla="*/ 1538654 w 3086100"/>
                  <a:gd name="connsiteY0" fmla="*/ 0 h 2813538"/>
                  <a:gd name="connsiteX1" fmla="*/ 44694 w 3086100"/>
                  <a:gd name="connsiteY1" fmla="*/ 168519 h 2813538"/>
                  <a:gd name="connsiteX2" fmla="*/ 0 w 3086100"/>
                  <a:gd name="connsiteY2" fmla="*/ 2813538 h 2813538"/>
                  <a:gd name="connsiteX3" fmla="*/ 3086100 w 3086100"/>
                  <a:gd name="connsiteY3" fmla="*/ 2813538 h 2813538"/>
                  <a:gd name="connsiteX4" fmla="*/ 2721952 w 3086100"/>
                  <a:gd name="connsiteY4" fmla="*/ 1222863 h 2813538"/>
                  <a:gd name="connsiteX0" fmla="*/ 1538654 w 2771775"/>
                  <a:gd name="connsiteY0" fmla="*/ 0 h 2813538"/>
                  <a:gd name="connsiteX1" fmla="*/ 44694 w 2771775"/>
                  <a:gd name="connsiteY1" fmla="*/ 168519 h 2813538"/>
                  <a:gd name="connsiteX2" fmla="*/ 0 w 2771775"/>
                  <a:gd name="connsiteY2" fmla="*/ 2813538 h 2813538"/>
                  <a:gd name="connsiteX3" fmla="*/ 2771775 w 2771775"/>
                  <a:gd name="connsiteY3" fmla="*/ 2804013 h 2813538"/>
                  <a:gd name="connsiteX4" fmla="*/ 2721952 w 2771775"/>
                  <a:gd name="connsiteY4" fmla="*/ 1222863 h 2813538"/>
                  <a:gd name="connsiteX0" fmla="*/ 1348154 w 2771775"/>
                  <a:gd name="connsiteY0" fmla="*/ 0 h 2651613"/>
                  <a:gd name="connsiteX1" fmla="*/ 44694 w 2771775"/>
                  <a:gd name="connsiteY1" fmla="*/ 6594 h 2651613"/>
                  <a:gd name="connsiteX2" fmla="*/ 0 w 2771775"/>
                  <a:gd name="connsiteY2" fmla="*/ 2651613 h 2651613"/>
                  <a:gd name="connsiteX3" fmla="*/ 2771775 w 2771775"/>
                  <a:gd name="connsiteY3" fmla="*/ 2642088 h 2651613"/>
                  <a:gd name="connsiteX4" fmla="*/ 2721952 w 2771775"/>
                  <a:gd name="connsiteY4" fmla="*/ 1060938 h 2651613"/>
                  <a:gd name="connsiteX0" fmla="*/ 1348154 w 2771775"/>
                  <a:gd name="connsiteY0" fmla="*/ 0 h 2651613"/>
                  <a:gd name="connsiteX1" fmla="*/ 44694 w 2771775"/>
                  <a:gd name="connsiteY1" fmla="*/ 6594 h 2651613"/>
                  <a:gd name="connsiteX2" fmla="*/ 0 w 2771775"/>
                  <a:gd name="connsiteY2" fmla="*/ 2651613 h 2651613"/>
                  <a:gd name="connsiteX3" fmla="*/ 2771775 w 2771775"/>
                  <a:gd name="connsiteY3" fmla="*/ 2642088 h 2651613"/>
                  <a:gd name="connsiteX4" fmla="*/ 2736239 w 2771775"/>
                  <a:gd name="connsiteY4" fmla="*/ 1146663 h 2651613"/>
                  <a:gd name="connsiteX0" fmla="*/ 1348154 w 2771775"/>
                  <a:gd name="connsiteY0" fmla="*/ 0 h 2651613"/>
                  <a:gd name="connsiteX1" fmla="*/ 44694 w 2771775"/>
                  <a:gd name="connsiteY1" fmla="*/ 6594 h 2651613"/>
                  <a:gd name="connsiteX2" fmla="*/ 0 w 2771775"/>
                  <a:gd name="connsiteY2" fmla="*/ 2651613 h 2651613"/>
                  <a:gd name="connsiteX3" fmla="*/ 2771775 w 2771775"/>
                  <a:gd name="connsiteY3" fmla="*/ 2642088 h 2651613"/>
                  <a:gd name="connsiteX4" fmla="*/ 2736239 w 2771775"/>
                  <a:gd name="connsiteY4" fmla="*/ 1189526 h 2651613"/>
                  <a:gd name="connsiteX0" fmla="*/ 1348154 w 2771775"/>
                  <a:gd name="connsiteY0" fmla="*/ 23886 h 2675499"/>
                  <a:gd name="connsiteX1" fmla="*/ 52314 w 2771775"/>
                  <a:gd name="connsiteY1" fmla="*/ 0 h 2675499"/>
                  <a:gd name="connsiteX2" fmla="*/ 0 w 2771775"/>
                  <a:gd name="connsiteY2" fmla="*/ 2675499 h 2675499"/>
                  <a:gd name="connsiteX3" fmla="*/ 2771775 w 2771775"/>
                  <a:gd name="connsiteY3" fmla="*/ 2665974 h 2675499"/>
                  <a:gd name="connsiteX4" fmla="*/ 2736239 w 2771775"/>
                  <a:gd name="connsiteY4" fmla="*/ 1213412 h 2675499"/>
                  <a:gd name="connsiteX0" fmla="*/ 1400542 w 2771775"/>
                  <a:gd name="connsiteY0" fmla="*/ 0 h 2684950"/>
                  <a:gd name="connsiteX1" fmla="*/ 52314 w 2771775"/>
                  <a:gd name="connsiteY1" fmla="*/ 9451 h 2684950"/>
                  <a:gd name="connsiteX2" fmla="*/ 0 w 2771775"/>
                  <a:gd name="connsiteY2" fmla="*/ 2684950 h 2684950"/>
                  <a:gd name="connsiteX3" fmla="*/ 2771775 w 2771775"/>
                  <a:gd name="connsiteY3" fmla="*/ 2675425 h 2684950"/>
                  <a:gd name="connsiteX4" fmla="*/ 2736239 w 2771775"/>
                  <a:gd name="connsiteY4" fmla="*/ 1222863 h 2684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71775" h="2684950">
                    <a:moveTo>
                      <a:pt x="1400542" y="0"/>
                    </a:moveTo>
                    <a:lnTo>
                      <a:pt x="52314" y="9451"/>
                    </a:lnTo>
                    <a:lnTo>
                      <a:pt x="0" y="2684950"/>
                    </a:lnTo>
                    <a:lnTo>
                      <a:pt x="2771775" y="2675425"/>
                    </a:lnTo>
                    <a:lnTo>
                      <a:pt x="2736239" y="1222863"/>
                    </a:lnTo>
                  </a:path>
                </a:pathLst>
              </a:custGeom>
              <a:no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3" name="フリーフォーム: 図形 12">
                <a:extLst>
                  <a:ext uri="{FF2B5EF4-FFF2-40B4-BE49-F238E27FC236}">
                    <a16:creationId xmlns:a16="http://schemas.microsoft.com/office/drawing/2014/main" id="{3E9862E3-3537-4BCE-AA68-0A8D8F4899C3}"/>
                  </a:ext>
                </a:extLst>
              </p:cNvPr>
              <p:cNvSpPr/>
              <p:nvPr/>
            </p:nvSpPr>
            <p:spPr>
              <a:xfrm>
                <a:off x="6844632" y="1967615"/>
                <a:ext cx="624253" cy="451196"/>
              </a:xfrm>
              <a:custGeom>
                <a:avLst/>
                <a:gdLst>
                  <a:gd name="connsiteX0" fmla="*/ 0 w 650631"/>
                  <a:gd name="connsiteY0" fmla="*/ 8792 h 835269"/>
                  <a:gd name="connsiteX1" fmla="*/ 597877 w 650631"/>
                  <a:gd name="connsiteY1" fmla="*/ 0 h 835269"/>
                  <a:gd name="connsiteX2" fmla="*/ 650631 w 650631"/>
                  <a:gd name="connsiteY2" fmla="*/ 835269 h 835269"/>
                  <a:gd name="connsiteX0" fmla="*/ 0 w 602953"/>
                  <a:gd name="connsiteY0" fmla="*/ 8792 h 386861"/>
                  <a:gd name="connsiteX1" fmla="*/ 597877 w 602953"/>
                  <a:gd name="connsiteY1" fmla="*/ 0 h 386861"/>
                  <a:gd name="connsiteX2" fmla="*/ 597877 w 602953"/>
                  <a:gd name="connsiteY2" fmla="*/ 386861 h 386861"/>
                  <a:gd name="connsiteX0" fmla="*/ 0 w 633046"/>
                  <a:gd name="connsiteY0" fmla="*/ 8792 h 448407"/>
                  <a:gd name="connsiteX1" fmla="*/ 597877 w 633046"/>
                  <a:gd name="connsiteY1" fmla="*/ 0 h 448407"/>
                  <a:gd name="connsiteX2" fmla="*/ 633046 w 633046"/>
                  <a:gd name="connsiteY2" fmla="*/ 448407 h 448407"/>
                  <a:gd name="connsiteX0" fmla="*/ 0 w 624253"/>
                  <a:gd name="connsiteY0" fmla="*/ 8792 h 448407"/>
                  <a:gd name="connsiteX1" fmla="*/ 597877 w 624253"/>
                  <a:gd name="connsiteY1" fmla="*/ 0 h 448407"/>
                  <a:gd name="connsiteX2" fmla="*/ 624253 w 624253"/>
                  <a:gd name="connsiteY2" fmla="*/ 448407 h 448407"/>
                  <a:gd name="connsiteX0" fmla="*/ 0 w 624253"/>
                  <a:gd name="connsiteY0" fmla="*/ 21779 h 461394"/>
                  <a:gd name="connsiteX1" fmla="*/ 607402 w 624253"/>
                  <a:gd name="connsiteY1" fmla="*/ 0 h 461394"/>
                  <a:gd name="connsiteX2" fmla="*/ 624253 w 624253"/>
                  <a:gd name="connsiteY2" fmla="*/ 461394 h 461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4253" h="461394">
                    <a:moveTo>
                      <a:pt x="0" y="21779"/>
                    </a:moveTo>
                    <a:cubicBezTo>
                      <a:pt x="199292" y="18848"/>
                      <a:pt x="408110" y="2931"/>
                      <a:pt x="607402" y="0"/>
                    </a:cubicBezTo>
                    <a:cubicBezTo>
                      <a:pt x="624987" y="278423"/>
                      <a:pt x="606668" y="182971"/>
                      <a:pt x="624253" y="461394"/>
                    </a:cubicBezTo>
                  </a:path>
                </a:pathLst>
              </a:custGeom>
              <a:no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72" name="フリーフォーム: 図形 71">
                <a:extLst>
                  <a:ext uri="{FF2B5EF4-FFF2-40B4-BE49-F238E27FC236}">
                    <a16:creationId xmlns:a16="http://schemas.microsoft.com/office/drawing/2014/main" id="{6C8FA603-5B5B-4173-9D4B-12302AD07AD8}"/>
                  </a:ext>
                </a:extLst>
              </p:cNvPr>
              <p:cNvSpPr/>
              <p:nvPr/>
            </p:nvSpPr>
            <p:spPr>
              <a:xfrm>
                <a:off x="7460461" y="2783394"/>
                <a:ext cx="7144" cy="90487"/>
              </a:xfrm>
              <a:custGeom>
                <a:avLst/>
                <a:gdLst>
                  <a:gd name="connsiteX0" fmla="*/ 0 w 7144"/>
                  <a:gd name="connsiteY0" fmla="*/ 0 h 90487"/>
                  <a:gd name="connsiteX1" fmla="*/ 7144 w 7144"/>
                  <a:gd name="connsiteY1" fmla="*/ 90487 h 90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44" h="90487">
                    <a:moveTo>
                      <a:pt x="0" y="0"/>
                    </a:moveTo>
                    <a:lnTo>
                      <a:pt x="7144" y="90487"/>
                    </a:lnTo>
                  </a:path>
                </a:pathLst>
              </a:custGeom>
              <a:no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00" name="コンテンツ プレースホルダー 25">
              <a:extLst>
                <a:ext uri="{FF2B5EF4-FFF2-40B4-BE49-F238E27FC236}">
                  <a16:creationId xmlns:a16="http://schemas.microsoft.com/office/drawing/2014/main" id="{CC7A5D9D-91C1-4ACF-BB5F-5075960125E9}"/>
                </a:ext>
              </a:extLst>
            </p:cNvPr>
            <p:cNvSpPr txBox="1">
              <a:spLocks/>
            </p:cNvSpPr>
            <p:nvPr/>
          </p:nvSpPr>
          <p:spPr>
            <a:xfrm>
              <a:off x="9408100" y="1478763"/>
              <a:ext cx="2419447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Falcon external QSPI flash board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184" name="コンテンツ プレースホルダー 25">
              <a:extLst>
                <a:ext uri="{FF2B5EF4-FFF2-40B4-BE49-F238E27FC236}">
                  <a16:creationId xmlns:a16="http://schemas.microsoft.com/office/drawing/2014/main" id="{42927AE0-6E61-4E4A-BBB3-6DC8B449376D}"/>
                </a:ext>
              </a:extLst>
            </p:cNvPr>
            <p:cNvSpPr txBox="1">
              <a:spLocks/>
            </p:cNvSpPr>
            <p:nvPr/>
          </p:nvSpPr>
          <p:spPr>
            <a:xfrm>
              <a:off x="9600221" y="3860254"/>
              <a:ext cx="2047588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CSI/DSI sub board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cxnSp>
          <p:nvCxnSpPr>
            <p:cNvPr id="78" name="直線矢印コネクタ 77">
              <a:extLst>
                <a:ext uri="{FF2B5EF4-FFF2-40B4-BE49-F238E27FC236}">
                  <a16:creationId xmlns:a16="http://schemas.microsoft.com/office/drawing/2014/main" id="{8FC4DA7F-4595-48A5-BE35-007BF5257EE2}"/>
                </a:ext>
              </a:extLst>
            </p:cNvPr>
            <p:cNvCxnSpPr>
              <a:cxnSpLocks/>
            </p:cNvCxnSpPr>
            <p:nvPr/>
          </p:nvCxnSpPr>
          <p:spPr>
            <a:xfrm>
              <a:off x="6178393" y="1140437"/>
              <a:ext cx="127989" cy="561301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矢印コネクタ 74">
              <a:extLst>
                <a:ext uri="{FF2B5EF4-FFF2-40B4-BE49-F238E27FC236}">
                  <a16:creationId xmlns:a16="http://schemas.microsoft.com/office/drawing/2014/main" id="{B299A6BF-6DED-4C8C-BFF7-AEE5AC8C5C1C}"/>
                </a:ext>
              </a:extLst>
            </p:cNvPr>
            <p:cNvCxnSpPr>
              <a:cxnSpLocks/>
            </p:cNvCxnSpPr>
            <p:nvPr/>
          </p:nvCxnSpPr>
          <p:spPr>
            <a:xfrm>
              <a:off x="5190091" y="1680037"/>
              <a:ext cx="473861" cy="804809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089F1BF-301A-4894-8222-9ABFC652231F}"/>
              </a:ext>
            </a:extLst>
          </p:cNvPr>
          <p:cNvSpPr/>
          <p:nvPr/>
        </p:nvSpPr>
        <p:spPr>
          <a:xfrm>
            <a:off x="2779440" y="3301008"/>
            <a:ext cx="1732384" cy="2648272"/>
          </a:xfrm>
          <a:custGeom>
            <a:avLst/>
            <a:gdLst>
              <a:gd name="connsiteX0" fmla="*/ 0 w 1656184"/>
              <a:gd name="connsiteY0" fmla="*/ 0 h 2648272"/>
              <a:gd name="connsiteX1" fmla="*/ 1656184 w 1656184"/>
              <a:gd name="connsiteY1" fmla="*/ 0 h 2648272"/>
              <a:gd name="connsiteX2" fmla="*/ 1656184 w 1656184"/>
              <a:gd name="connsiteY2" fmla="*/ 2648272 h 2648272"/>
              <a:gd name="connsiteX3" fmla="*/ 0 w 1656184"/>
              <a:gd name="connsiteY3" fmla="*/ 2648272 h 2648272"/>
              <a:gd name="connsiteX4" fmla="*/ 0 w 1656184"/>
              <a:gd name="connsiteY4" fmla="*/ 0 h 2648272"/>
              <a:gd name="connsiteX0" fmla="*/ 76200 w 1732384"/>
              <a:gd name="connsiteY0" fmla="*/ 0 h 2648272"/>
              <a:gd name="connsiteX1" fmla="*/ 1732384 w 1732384"/>
              <a:gd name="connsiteY1" fmla="*/ 0 h 2648272"/>
              <a:gd name="connsiteX2" fmla="*/ 1732384 w 1732384"/>
              <a:gd name="connsiteY2" fmla="*/ 2648272 h 2648272"/>
              <a:gd name="connsiteX3" fmla="*/ 0 w 1732384"/>
              <a:gd name="connsiteY3" fmla="*/ 2648272 h 2648272"/>
              <a:gd name="connsiteX4" fmla="*/ 76200 w 1732384"/>
              <a:gd name="connsiteY4" fmla="*/ 0 h 264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2384" h="2648272">
                <a:moveTo>
                  <a:pt x="76200" y="0"/>
                </a:moveTo>
                <a:lnTo>
                  <a:pt x="1732384" y="0"/>
                </a:lnTo>
                <a:lnTo>
                  <a:pt x="1732384" y="2648272"/>
                </a:lnTo>
                <a:lnTo>
                  <a:pt x="0" y="2648272"/>
                </a:lnTo>
                <a:lnTo>
                  <a:pt x="76200" y="0"/>
                </a:lnTo>
                <a:close/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フリーフォーム: 図形 33">
            <a:extLst>
              <a:ext uri="{FF2B5EF4-FFF2-40B4-BE49-F238E27FC236}">
                <a16:creationId xmlns:a16="http://schemas.microsoft.com/office/drawing/2014/main" id="{AE6184DF-6023-4140-AE69-A6FB5260B07B}"/>
              </a:ext>
            </a:extLst>
          </p:cNvPr>
          <p:cNvSpPr/>
          <p:nvPr/>
        </p:nvSpPr>
        <p:spPr>
          <a:xfrm>
            <a:off x="7653525" y="2911084"/>
            <a:ext cx="1380758" cy="2978483"/>
          </a:xfrm>
          <a:custGeom>
            <a:avLst/>
            <a:gdLst>
              <a:gd name="connsiteX0" fmla="*/ 1538654 w 3086100"/>
              <a:gd name="connsiteY0" fmla="*/ 0 h 2813538"/>
              <a:gd name="connsiteX1" fmla="*/ 149469 w 3086100"/>
              <a:gd name="connsiteY1" fmla="*/ 35169 h 2813538"/>
              <a:gd name="connsiteX2" fmla="*/ 0 w 3086100"/>
              <a:gd name="connsiteY2" fmla="*/ 2813538 h 2813538"/>
              <a:gd name="connsiteX3" fmla="*/ 3086100 w 3086100"/>
              <a:gd name="connsiteY3" fmla="*/ 2813538 h 2813538"/>
              <a:gd name="connsiteX4" fmla="*/ 2998177 w 3086100"/>
              <a:gd name="connsiteY4" fmla="*/ 1213338 h 2813538"/>
              <a:gd name="connsiteX0" fmla="*/ 1538654 w 3086100"/>
              <a:gd name="connsiteY0" fmla="*/ 0 h 2813538"/>
              <a:gd name="connsiteX1" fmla="*/ 44694 w 3086100"/>
              <a:gd name="connsiteY1" fmla="*/ 168519 h 2813538"/>
              <a:gd name="connsiteX2" fmla="*/ 0 w 3086100"/>
              <a:gd name="connsiteY2" fmla="*/ 2813538 h 2813538"/>
              <a:gd name="connsiteX3" fmla="*/ 3086100 w 3086100"/>
              <a:gd name="connsiteY3" fmla="*/ 2813538 h 2813538"/>
              <a:gd name="connsiteX4" fmla="*/ 2998177 w 3086100"/>
              <a:gd name="connsiteY4" fmla="*/ 1213338 h 2813538"/>
              <a:gd name="connsiteX0" fmla="*/ 1538654 w 3086100"/>
              <a:gd name="connsiteY0" fmla="*/ 0 h 2813538"/>
              <a:gd name="connsiteX1" fmla="*/ 44694 w 3086100"/>
              <a:gd name="connsiteY1" fmla="*/ 168519 h 2813538"/>
              <a:gd name="connsiteX2" fmla="*/ 0 w 3086100"/>
              <a:gd name="connsiteY2" fmla="*/ 2813538 h 2813538"/>
              <a:gd name="connsiteX3" fmla="*/ 3086100 w 3086100"/>
              <a:gd name="connsiteY3" fmla="*/ 2813538 h 2813538"/>
              <a:gd name="connsiteX4" fmla="*/ 2721952 w 3086100"/>
              <a:gd name="connsiteY4" fmla="*/ 1222863 h 2813538"/>
              <a:gd name="connsiteX0" fmla="*/ 1538654 w 2771775"/>
              <a:gd name="connsiteY0" fmla="*/ 0 h 2813538"/>
              <a:gd name="connsiteX1" fmla="*/ 44694 w 2771775"/>
              <a:gd name="connsiteY1" fmla="*/ 168519 h 2813538"/>
              <a:gd name="connsiteX2" fmla="*/ 0 w 2771775"/>
              <a:gd name="connsiteY2" fmla="*/ 2813538 h 2813538"/>
              <a:gd name="connsiteX3" fmla="*/ 2771775 w 2771775"/>
              <a:gd name="connsiteY3" fmla="*/ 2804013 h 2813538"/>
              <a:gd name="connsiteX4" fmla="*/ 2721952 w 2771775"/>
              <a:gd name="connsiteY4" fmla="*/ 1222863 h 2813538"/>
              <a:gd name="connsiteX0" fmla="*/ 1348154 w 2771775"/>
              <a:gd name="connsiteY0" fmla="*/ 0 h 2651613"/>
              <a:gd name="connsiteX1" fmla="*/ 44694 w 2771775"/>
              <a:gd name="connsiteY1" fmla="*/ 6594 h 2651613"/>
              <a:gd name="connsiteX2" fmla="*/ 0 w 2771775"/>
              <a:gd name="connsiteY2" fmla="*/ 2651613 h 2651613"/>
              <a:gd name="connsiteX3" fmla="*/ 2771775 w 2771775"/>
              <a:gd name="connsiteY3" fmla="*/ 2642088 h 2651613"/>
              <a:gd name="connsiteX4" fmla="*/ 2721952 w 2771775"/>
              <a:gd name="connsiteY4" fmla="*/ 1060938 h 2651613"/>
              <a:gd name="connsiteX0" fmla="*/ 1348154 w 2771775"/>
              <a:gd name="connsiteY0" fmla="*/ 0 h 2651613"/>
              <a:gd name="connsiteX1" fmla="*/ 44694 w 2771775"/>
              <a:gd name="connsiteY1" fmla="*/ 6594 h 2651613"/>
              <a:gd name="connsiteX2" fmla="*/ 0 w 2771775"/>
              <a:gd name="connsiteY2" fmla="*/ 2651613 h 2651613"/>
              <a:gd name="connsiteX3" fmla="*/ 2771775 w 2771775"/>
              <a:gd name="connsiteY3" fmla="*/ 2642088 h 2651613"/>
              <a:gd name="connsiteX4" fmla="*/ 2736239 w 2771775"/>
              <a:gd name="connsiteY4" fmla="*/ 1146663 h 2651613"/>
              <a:gd name="connsiteX0" fmla="*/ 1348154 w 2771775"/>
              <a:gd name="connsiteY0" fmla="*/ 0 h 2651613"/>
              <a:gd name="connsiteX1" fmla="*/ 44694 w 2771775"/>
              <a:gd name="connsiteY1" fmla="*/ 6594 h 2651613"/>
              <a:gd name="connsiteX2" fmla="*/ 0 w 2771775"/>
              <a:gd name="connsiteY2" fmla="*/ 2651613 h 2651613"/>
              <a:gd name="connsiteX3" fmla="*/ 2771775 w 2771775"/>
              <a:gd name="connsiteY3" fmla="*/ 2642088 h 2651613"/>
              <a:gd name="connsiteX4" fmla="*/ 2736239 w 2771775"/>
              <a:gd name="connsiteY4" fmla="*/ 1189526 h 2651613"/>
              <a:gd name="connsiteX0" fmla="*/ 1348154 w 2771775"/>
              <a:gd name="connsiteY0" fmla="*/ 23886 h 2675499"/>
              <a:gd name="connsiteX1" fmla="*/ 52314 w 2771775"/>
              <a:gd name="connsiteY1" fmla="*/ 0 h 2675499"/>
              <a:gd name="connsiteX2" fmla="*/ 0 w 2771775"/>
              <a:gd name="connsiteY2" fmla="*/ 2675499 h 2675499"/>
              <a:gd name="connsiteX3" fmla="*/ 2771775 w 2771775"/>
              <a:gd name="connsiteY3" fmla="*/ 2665974 h 2675499"/>
              <a:gd name="connsiteX4" fmla="*/ 2736239 w 2771775"/>
              <a:gd name="connsiteY4" fmla="*/ 1213412 h 2675499"/>
              <a:gd name="connsiteX0" fmla="*/ 1400542 w 2771775"/>
              <a:gd name="connsiteY0" fmla="*/ 0 h 2684950"/>
              <a:gd name="connsiteX1" fmla="*/ 52314 w 2771775"/>
              <a:gd name="connsiteY1" fmla="*/ 9451 h 2684950"/>
              <a:gd name="connsiteX2" fmla="*/ 0 w 2771775"/>
              <a:gd name="connsiteY2" fmla="*/ 2684950 h 2684950"/>
              <a:gd name="connsiteX3" fmla="*/ 2771775 w 2771775"/>
              <a:gd name="connsiteY3" fmla="*/ 2675425 h 2684950"/>
              <a:gd name="connsiteX4" fmla="*/ 2736239 w 2771775"/>
              <a:gd name="connsiteY4" fmla="*/ 1222863 h 2684950"/>
              <a:gd name="connsiteX0" fmla="*/ 1400542 w 2771775"/>
              <a:gd name="connsiteY0" fmla="*/ 0 h 2684950"/>
              <a:gd name="connsiteX1" fmla="*/ 0 w 2771775"/>
              <a:gd name="connsiteY1" fmla="*/ 2684950 h 2684950"/>
              <a:gd name="connsiteX2" fmla="*/ 2771775 w 2771775"/>
              <a:gd name="connsiteY2" fmla="*/ 2675425 h 2684950"/>
              <a:gd name="connsiteX3" fmla="*/ 2736239 w 2771775"/>
              <a:gd name="connsiteY3" fmla="*/ 1222863 h 2684950"/>
              <a:gd name="connsiteX0" fmla="*/ 57517 w 2771775"/>
              <a:gd name="connsiteY0" fmla="*/ 0 h 2665900"/>
              <a:gd name="connsiteX1" fmla="*/ 0 w 2771775"/>
              <a:gd name="connsiteY1" fmla="*/ 2665900 h 2665900"/>
              <a:gd name="connsiteX2" fmla="*/ 2771775 w 2771775"/>
              <a:gd name="connsiteY2" fmla="*/ 2656375 h 2665900"/>
              <a:gd name="connsiteX3" fmla="*/ 2736239 w 2771775"/>
              <a:gd name="connsiteY3" fmla="*/ 1203813 h 2665900"/>
              <a:gd name="connsiteX0" fmla="*/ 0 w 2714258"/>
              <a:gd name="connsiteY0" fmla="*/ 0 h 2675425"/>
              <a:gd name="connsiteX1" fmla="*/ 18683 w 2714258"/>
              <a:gd name="connsiteY1" fmla="*/ 2675425 h 2675425"/>
              <a:gd name="connsiteX2" fmla="*/ 2714258 w 2714258"/>
              <a:gd name="connsiteY2" fmla="*/ 2656375 h 2675425"/>
              <a:gd name="connsiteX3" fmla="*/ 2678722 w 2714258"/>
              <a:gd name="connsiteY3" fmla="*/ 1203813 h 2675425"/>
              <a:gd name="connsiteX0" fmla="*/ 0 w 2678722"/>
              <a:gd name="connsiteY0" fmla="*/ 0 h 2675425"/>
              <a:gd name="connsiteX1" fmla="*/ 18683 w 2678722"/>
              <a:gd name="connsiteY1" fmla="*/ 2675425 h 2675425"/>
              <a:gd name="connsiteX2" fmla="*/ 1380758 w 2678722"/>
              <a:gd name="connsiteY2" fmla="*/ 2656375 h 2675425"/>
              <a:gd name="connsiteX3" fmla="*/ 2678722 w 2678722"/>
              <a:gd name="connsiteY3" fmla="*/ 1203813 h 2675425"/>
              <a:gd name="connsiteX0" fmla="*/ 0 w 1380758"/>
              <a:gd name="connsiteY0" fmla="*/ 291612 h 2967037"/>
              <a:gd name="connsiteX1" fmla="*/ 18683 w 1380758"/>
              <a:gd name="connsiteY1" fmla="*/ 2967037 h 2967037"/>
              <a:gd name="connsiteX2" fmla="*/ 1380758 w 1380758"/>
              <a:gd name="connsiteY2" fmla="*/ 2947987 h 2967037"/>
              <a:gd name="connsiteX3" fmla="*/ 1297597 w 1380758"/>
              <a:gd name="connsiteY3" fmla="*/ 0 h 2967037"/>
              <a:gd name="connsiteX0" fmla="*/ 0 w 1380758"/>
              <a:gd name="connsiteY0" fmla="*/ 291612 h 2967037"/>
              <a:gd name="connsiteX1" fmla="*/ 18683 w 1380758"/>
              <a:gd name="connsiteY1" fmla="*/ 2967037 h 2967037"/>
              <a:gd name="connsiteX2" fmla="*/ 1380758 w 1380758"/>
              <a:gd name="connsiteY2" fmla="*/ 2947987 h 2967037"/>
              <a:gd name="connsiteX3" fmla="*/ 1299975 w 1380758"/>
              <a:gd name="connsiteY3" fmla="*/ 72130 h 2967037"/>
              <a:gd name="connsiteX4" fmla="*/ 1297597 w 1380758"/>
              <a:gd name="connsiteY4" fmla="*/ 0 h 2967037"/>
              <a:gd name="connsiteX0" fmla="*/ 0 w 1380758"/>
              <a:gd name="connsiteY0" fmla="*/ 299232 h 2974657"/>
              <a:gd name="connsiteX1" fmla="*/ 18683 w 1380758"/>
              <a:gd name="connsiteY1" fmla="*/ 2974657 h 2974657"/>
              <a:gd name="connsiteX2" fmla="*/ 1380758 w 1380758"/>
              <a:gd name="connsiteY2" fmla="*/ 2955607 h 2974657"/>
              <a:gd name="connsiteX3" fmla="*/ 1299975 w 1380758"/>
              <a:gd name="connsiteY3" fmla="*/ 79750 h 2974657"/>
              <a:gd name="connsiteX4" fmla="*/ 299377 w 1380758"/>
              <a:gd name="connsiteY4" fmla="*/ 0 h 2974657"/>
              <a:gd name="connsiteX0" fmla="*/ 0 w 1380758"/>
              <a:gd name="connsiteY0" fmla="*/ 303058 h 2978483"/>
              <a:gd name="connsiteX1" fmla="*/ 18683 w 1380758"/>
              <a:gd name="connsiteY1" fmla="*/ 2978483 h 2978483"/>
              <a:gd name="connsiteX2" fmla="*/ 1380758 w 1380758"/>
              <a:gd name="connsiteY2" fmla="*/ 2959433 h 2978483"/>
              <a:gd name="connsiteX3" fmla="*/ 1292355 w 1380758"/>
              <a:gd name="connsiteY3" fmla="*/ 7376 h 2978483"/>
              <a:gd name="connsiteX4" fmla="*/ 299377 w 1380758"/>
              <a:gd name="connsiteY4" fmla="*/ 3826 h 297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0758" h="2978483">
                <a:moveTo>
                  <a:pt x="0" y="303058"/>
                </a:moveTo>
                <a:lnTo>
                  <a:pt x="18683" y="2978483"/>
                </a:lnTo>
                <a:lnTo>
                  <a:pt x="1380758" y="2959433"/>
                </a:lnTo>
                <a:lnTo>
                  <a:pt x="1292355" y="7376"/>
                </a:lnTo>
                <a:cubicBezTo>
                  <a:pt x="1291562" y="-16667"/>
                  <a:pt x="300170" y="27869"/>
                  <a:pt x="299377" y="3826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フリーフォーム: 図形 40">
            <a:extLst>
              <a:ext uri="{FF2B5EF4-FFF2-40B4-BE49-F238E27FC236}">
                <a16:creationId xmlns:a16="http://schemas.microsoft.com/office/drawing/2014/main" id="{A8334716-B72D-40D6-921F-41B8A98AF2FF}"/>
              </a:ext>
            </a:extLst>
          </p:cNvPr>
          <p:cNvSpPr/>
          <p:nvPr/>
        </p:nvSpPr>
        <p:spPr>
          <a:xfrm>
            <a:off x="9586464" y="2371253"/>
            <a:ext cx="762751" cy="948806"/>
          </a:xfrm>
          <a:custGeom>
            <a:avLst/>
            <a:gdLst>
              <a:gd name="connsiteX0" fmla="*/ 1538654 w 3086100"/>
              <a:gd name="connsiteY0" fmla="*/ 0 h 2813538"/>
              <a:gd name="connsiteX1" fmla="*/ 149469 w 3086100"/>
              <a:gd name="connsiteY1" fmla="*/ 35169 h 2813538"/>
              <a:gd name="connsiteX2" fmla="*/ 0 w 3086100"/>
              <a:gd name="connsiteY2" fmla="*/ 2813538 h 2813538"/>
              <a:gd name="connsiteX3" fmla="*/ 3086100 w 3086100"/>
              <a:gd name="connsiteY3" fmla="*/ 2813538 h 2813538"/>
              <a:gd name="connsiteX4" fmla="*/ 2998177 w 3086100"/>
              <a:gd name="connsiteY4" fmla="*/ 1213338 h 2813538"/>
              <a:gd name="connsiteX0" fmla="*/ 1538654 w 3086100"/>
              <a:gd name="connsiteY0" fmla="*/ 0 h 2813538"/>
              <a:gd name="connsiteX1" fmla="*/ 44694 w 3086100"/>
              <a:gd name="connsiteY1" fmla="*/ 168519 h 2813538"/>
              <a:gd name="connsiteX2" fmla="*/ 0 w 3086100"/>
              <a:gd name="connsiteY2" fmla="*/ 2813538 h 2813538"/>
              <a:gd name="connsiteX3" fmla="*/ 3086100 w 3086100"/>
              <a:gd name="connsiteY3" fmla="*/ 2813538 h 2813538"/>
              <a:gd name="connsiteX4" fmla="*/ 2998177 w 3086100"/>
              <a:gd name="connsiteY4" fmla="*/ 1213338 h 2813538"/>
              <a:gd name="connsiteX0" fmla="*/ 1538654 w 3086100"/>
              <a:gd name="connsiteY0" fmla="*/ 0 h 2813538"/>
              <a:gd name="connsiteX1" fmla="*/ 44694 w 3086100"/>
              <a:gd name="connsiteY1" fmla="*/ 168519 h 2813538"/>
              <a:gd name="connsiteX2" fmla="*/ 0 w 3086100"/>
              <a:gd name="connsiteY2" fmla="*/ 2813538 h 2813538"/>
              <a:gd name="connsiteX3" fmla="*/ 3086100 w 3086100"/>
              <a:gd name="connsiteY3" fmla="*/ 2813538 h 2813538"/>
              <a:gd name="connsiteX4" fmla="*/ 2721952 w 3086100"/>
              <a:gd name="connsiteY4" fmla="*/ 1222863 h 2813538"/>
              <a:gd name="connsiteX0" fmla="*/ 1538654 w 2771775"/>
              <a:gd name="connsiteY0" fmla="*/ 0 h 2813538"/>
              <a:gd name="connsiteX1" fmla="*/ 44694 w 2771775"/>
              <a:gd name="connsiteY1" fmla="*/ 168519 h 2813538"/>
              <a:gd name="connsiteX2" fmla="*/ 0 w 2771775"/>
              <a:gd name="connsiteY2" fmla="*/ 2813538 h 2813538"/>
              <a:gd name="connsiteX3" fmla="*/ 2771775 w 2771775"/>
              <a:gd name="connsiteY3" fmla="*/ 2804013 h 2813538"/>
              <a:gd name="connsiteX4" fmla="*/ 2721952 w 2771775"/>
              <a:gd name="connsiteY4" fmla="*/ 1222863 h 2813538"/>
              <a:gd name="connsiteX0" fmla="*/ 1348154 w 2771775"/>
              <a:gd name="connsiteY0" fmla="*/ 0 h 2651613"/>
              <a:gd name="connsiteX1" fmla="*/ 44694 w 2771775"/>
              <a:gd name="connsiteY1" fmla="*/ 6594 h 2651613"/>
              <a:gd name="connsiteX2" fmla="*/ 0 w 2771775"/>
              <a:gd name="connsiteY2" fmla="*/ 2651613 h 2651613"/>
              <a:gd name="connsiteX3" fmla="*/ 2771775 w 2771775"/>
              <a:gd name="connsiteY3" fmla="*/ 2642088 h 2651613"/>
              <a:gd name="connsiteX4" fmla="*/ 2721952 w 2771775"/>
              <a:gd name="connsiteY4" fmla="*/ 1060938 h 2651613"/>
              <a:gd name="connsiteX0" fmla="*/ 1348154 w 2771775"/>
              <a:gd name="connsiteY0" fmla="*/ 0 h 2651613"/>
              <a:gd name="connsiteX1" fmla="*/ 44694 w 2771775"/>
              <a:gd name="connsiteY1" fmla="*/ 6594 h 2651613"/>
              <a:gd name="connsiteX2" fmla="*/ 0 w 2771775"/>
              <a:gd name="connsiteY2" fmla="*/ 2651613 h 2651613"/>
              <a:gd name="connsiteX3" fmla="*/ 2771775 w 2771775"/>
              <a:gd name="connsiteY3" fmla="*/ 2642088 h 2651613"/>
              <a:gd name="connsiteX4" fmla="*/ 2736239 w 2771775"/>
              <a:gd name="connsiteY4" fmla="*/ 1146663 h 2651613"/>
              <a:gd name="connsiteX0" fmla="*/ 1348154 w 2771775"/>
              <a:gd name="connsiteY0" fmla="*/ 0 h 2651613"/>
              <a:gd name="connsiteX1" fmla="*/ 44694 w 2771775"/>
              <a:gd name="connsiteY1" fmla="*/ 6594 h 2651613"/>
              <a:gd name="connsiteX2" fmla="*/ 0 w 2771775"/>
              <a:gd name="connsiteY2" fmla="*/ 2651613 h 2651613"/>
              <a:gd name="connsiteX3" fmla="*/ 2771775 w 2771775"/>
              <a:gd name="connsiteY3" fmla="*/ 2642088 h 2651613"/>
              <a:gd name="connsiteX4" fmla="*/ 2736239 w 2771775"/>
              <a:gd name="connsiteY4" fmla="*/ 1189526 h 2651613"/>
              <a:gd name="connsiteX0" fmla="*/ 1348154 w 2771775"/>
              <a:gd name="connsiteY0" fmla="*/ 23886 h 2675499"/>
              <a:gd name="connsiteX1" fmla="*/ 52314 w 2771775"/>
              <a:gd name="connsiteY1" fmla="*/ 0 h 2675499"/>
              <a:gd name="connsiteX2" fmla="*/ 0 w 2771775"/>
              <a:gd name="connsiteY2" fmla="*/ 2675499 h 2675499"/>
              <a:gd name="connsiteX3" fmla="*/ 2771775 w 2771775"/>
              <a:gd name="connsiteY3" fmla="*/ 2665974 h 2675499"/>
              <a:gd name="connsiteX4" fmla="*/ 2736239 w 2771775"/>
              <a:gd name="connsiteY4" fmla="*/ 1213412 h 2675499"/>
              <a:gd name="connsiteX0" fmla="*/ 1400542 w 2771775"/>
              <a:gd name="connsiteY0" fmla="*/ 0 h 2684950"/>
              <a:gd name="connsiteX1" fmla="*/ 52314 w 2771775"/>
              <a:gd name="connsiteY1" fmla="*/ 9451 h 2684950"/>
              <a:gd name="connsiteX2" fmla="*/ 0 w 2771775"/>
              <a:gd name="connsiteY2" fmla="*/ 2684950 h 2684950"/>
              <a:gd name="connsiteX3" fmla="*/ 2771775 w 2771775"/>
              <a:gd name="connsiteY3" fmla="*/ 2675425 h 2684950"/>
              <a:gd name="connsiteX4" fmla="*/ 2736239 w 2771775"/>
              <a:gd name="connsiteY4" fmla="*/ 1222863 h 2684950"/>
              <a:gd name="connsiteX0" fmla="*/ 1348227 w 2719460"/>
              <a:gd name="connsiteY0" fmla="*/ 0 h 2724842"/>
              <a:gd name="connsiteX1" fmla="*/ -1 w 2719460"/>
              <a:gd name="connsiteY1" fmla="*/ 9451 h 2724842"/>
              <a:gd name="connsiteX2" fmla="*/ 171849 w 2719460"/>
              <a:gd name="connsiteY2" fmla="*/ 2724842 h 2724842"/>
              <a:gd name="connsiteX3" fmla="*/ 2719460 w 2719460"/>
              <a:gd name="connsiteY3" fmla="*/ 2675425 h 2724842"/>
              <a:gd name="connsiteX4" fmla="*/ 2683924 w 2719460"/>
              <a:gd name="connsiteY4" fmla="*/ 1222863 h 2724842"/>
              <a:gd name="connsiteX0" fmla="*/ 1348229 w 2683925"/>
              <a:gd name="connsiteY0" fmla="*/ 0 h 2724842"/>
              <a:gd name="connsiteX1" fmla="*/ 1 w 2683925"/>
              <a:gd name="connsiteY1" fmla="*/ 9451 h 2724842"/>
              <a:gd name="connsiteX2" fmla="*/ 171851 w 2683925"/>
              <a:gd name="connsiteY2" fmla="*/ 2724842 h 2724842"/>
              <a:gd name="connsiteX3" fmla="*/ 1561281 w 2683925"/>
              <a:gd name="connsiteY3" fmla="*/ 2675425 h 2724842"/>
              <a:gd name="connsiteX4" fmla="*/ 2683926 w 2683925"/>
              <a:gd name="connsiteY4" fmla="*/ 1222863 h 2724842"/>
              <a:gd name="connsiteX0" fmla="*/ 1348227 w 1561279"/>
              <a:gd name="connsiteY0" fmla="*/ 0 h 2724842"/>
              <a:gd name="connsiteX1" fmla="*/ -1 w 1561279"/>
              <a:gd name="connsiteY1" fmla="*/ 9451 h 2724842"/>
              <a:gd name="connsiteX2" fmla="*/ 171849 w 1561279"/>
              <a:gd name="connsiteY2" fmla="*/ 2724842 h 2724842"/>
              <a:gd name="connsiteX3" fmla="*/ 1561279 w 1561279"/>
              <a:gd name="connsiteY3" fmla="*/ 2675425 h 2724842"/>
              <a:gd name="connsiteX4" fmla="*/ 1385641 w 1561279"/>
              <a:gd name="connsiteY4" fmla="*/ 754136 h 2724842"/>
              <a:gd name="connsiteX0" fmla="*/ 1282847 w 1495899"/>
              <a:gd name="connsiteY0" fmla="*/ 0 h 2724842"/>
              <a:gd name="connsiteX1" fmla="*/ 0 w 1495899"/>
              <a:gd name="connsiteY1" fmla="*/ 817255 h 2724842"/>
              <a:gd name="connsiteX2" fmla="*/ 106469 w 1495899"/>
              <a:gd name="connsiteY2" fmla="*/ 2724842 h 2724842"/>
              <a:gd name="connsiteX3" fmla="*/ 1495899 w 1495899"/>
              <a:gd name="connsiteY3" fmla="*/ 2675425 h 2724842"/>
              <a:gd name="connsiteX4" fmla="*/ 1320261 w 1495899"/>
              <a:gd name="connsiteY4" fmla="*/ 754136 h 2724842"/>
              <a:gd name="connsiteX0" fmla="*/ 1376249 w 1495899"/>
              <a:gd name="connsiteY0" fmla="*/ 0 h 1986847"/>
              <a:gd name="connsiteX1" fmla="*/ 0 w 1495899"/>
              <a:gd name="connsiteY1" fmla="*/ 79260 h 1986847"/>
              <a:gd name="connsiteX2" fmla="*/ 106469 w 1495899"/>
              <a:gd name="connsiteY2" fmla="*/ 1986847 h 1986847"/>
              <a:gd name="connsiteX3" fmla="*/ 1495899 w 1495899"/>
              <a:gd name="connsiteY3" fmla="*/ 1937430 h 1986847"/>
              <a:gd name="connsiteX4" fmla="*/ 1320261 w 1495899"/>
              <a:gd name="connsiteY4" fmla="*/ 16141 h 1986847"/>
              <a:gd name="connsiteX0" fmla="*/ 1376249 w 1495899"/>
              <a:gd name="connsiteY0" fmla="*/ 0 h 1986847"/>
              <a:gd name="connsiteX1" fmla="*/ 0 w 1495899"/>
              <a:gd name="connsiteY1" fmla="*/ 79260 h 1986847"/>
              <a:gd name="connsiteX2" fmla="*/ 106469 w 1495899"/>
              <a:gd name="connsiteY2" fmla="*/ 1986847 h 1986847"/>
              <a:gd name="connsiteX3" fmla="*/ 1495899 w 1495899"/>
              <a:gd name="connsiteY3" fmla="*/ 1937430 h 1986847"/>
              <a:gd name="connsiteX4" fmla="*/ 1376302 w 1495899"/>
              <a:gd name="connsiteY4" fmla="*/ 16141 h 198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5899" h="1986847">
                <a:moveTo>
                  <a:pt x="1376249" y="0"/>
                </a:moveTo>
                <a:lnTo>
                  <a:pt x="0" y="79260"/>
                </a:lnTo>
                <a:lnTo>
                  <a:pt x="106469" y="1986847"/>
                </a:lnTo>
                <a:lnTo>
                  <a:pt x="1495899" y="1937430"/>
                </a:lnTo>
                <a:lnTo>
                  <a:pt x="1376302" y="16141"/>
                </a:ln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3" name="正方形/長方形 2">
            <a:extLst>
              <a:ext uri="{FF2B5EF4-FFF2-40B4-BE49-F238E27FC236}">
                <a16:creationId xmlns:a16="http://schemas.microsoft.com/office/drawing/2014/main" id="{BE95982A-A779-4B6C-BAFD-B4B43CD33D21}"/>
              </a:ext>
            </a:extLst>
          </p:cNvPr>
          <p:cNvSpPr/>
          <p:nvPr/>
        </p:nvSpPr>
        <p:spPr>
          <a:xfrm>
            <a:off x="5014971" y="3717032"/>
            <a:ext cx="360950" cy="344496"/>
          </a:xfrm>
          <a:custGeom>
            <a:avLst/>
            <a:gdLst>
              <a:gd name="connsiteX0" fmla="*/ 0 w 1656184"/>
              <a:gd name="connsiteY0" fmla="*/ 0 h 2648272"/>
              <a:gd name="connsiteX1" fmla="*/ 1656184 w 1656184"/>
              <a:gd name="connsiteY1" fmla="*/ 0 h 2648272"/>
              <a:gd name="connsiteX2" fmla="*/ 1656184 w 1656184"/>
              <a:gd name="connsiteY2" fmla="*/ 2648272 h 2648272"/>
              <a:gd name="connsiteX3" fmla="*/ 0 w 1656184"/>
              <a:gd name="connsiteY3" fmla="*/ 2648272 h 2648272"/>
              <a:gd name="connsiteX4" fmla="*/ 0 w 1656184"/>
              <a:gd name="connsiteY4" fmla="*/ 0 h 2648272"/>
              <a:gd name="connsiteX0" fmla="*/ 76200 w 1732384"/>
              <a:gd name="connsiteY0" fmla="*/ 0 h 2648272"/>
              <a:gd name="connsiteX1" fmla="*/ 1732384 w 1732384"/>
              <a:gd name="connsiteY1" fmla="*/ 0 h 2648272"/>
              <a:gd name="connsiteX2" fmla="*/ 1732384 w 1732384"/>
              <a:gd name="connsiteY2" fmla="*/ 2648272 h 2648272"/>
              <a:gd name="connsiteX3" fmla="*/ 0 w 1732384"/>
              <a:gd name="connsiteY3" fmla="*/ 2648272 h 2648272"/>
              <a:gd name="connsiteX4" fmla="*/ 76200 w 1732384"/>
              <a:gd name="connsiteY4" fmla="*/ 0 h 2648272"/>
              <a:gd name="connsiteX0" fmla="*/ 0 w 1656184"/>
              <a:gd name="connsiteY0" fmla="*/ 0 h 2648272"/>
              <a:gd name="connsiteX1" fmla="*/ 1656184 w 1656184"/>
              <a:gd name="connsiteY1" fmla="*/ 0 h 2648272"/>
              <a:gd name="connsiteX2" fmla="*/ 1656184 w 1656184"/>
              <a:gd name="connsiteY2" fmla="*/ 2648272 h 2648272"/>
              <a:gd name="connsiteX3" fmla="*/ 11209 w 1656184"/>
              <a:gd name="connsiteY3" fmla="*/ 2648272 h 2648272"/>
              <a:gd name="connsiteX4" fmla="*/ 0 w 1656184"/>
              <a:gd name="connsiteY4" fmla="*/ 0 h 264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6184" h="2648272">
                <a:moveTo>
                  <a:pt x="0" y="0"/>
                </a:moveTo>
                <a:lnTo>
                  <a:pt x="1656184" y="0"/>
                </a:lnTo>
                <a:lnTo>
                  <a:pt x="1656184" y="2648272"/>
                </a:lnTo>
                <a:lnTo>
                  <a:pt x="11209" y="2648272"/>
                </a:lnTo>
                <a:cubicBezTo>
                  <a:pt x="7473" y="1765515"/>
                  <a:pt x="3736" y="882757"/>
                  <a:pt x="0" y="0"/>
                </a:cubicBezTo>
                <a:close/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コンテンツ プレースホルダー 25">
            <a:extLst>
              <a:ext uri="{FF2B5EF4-FFF2-40B4-BE49-F238E27FC236}">
                <a16:creationId xmlns:a16="http://schemas.microsoft.com/office/drawing/2014/main" id="{26715447-CA2B-4123-81EE-664F0DCF4D88}"/>
              </a:ext>
            </a:extLst>
          </p:cNvPr>
          <p:cNvSpPr txBox="1">
            <a:spLocks/>
          </p:cNvSpPr>
          <p:nvPr/>
        </p:nvSpPr>
        <p:spPr>
          <a:xfrm>
            <a:off x="731852" y="3150307"/>
            <a:ext cx="2047588" cy="422873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Filter board</a:t>
            </a:r>
          </a:p>
          <a:p>
            <a:pPr marL="0" indent="0">
              <a:buNone/>
            </a:pPr>
            <a:r>
              <a:rPr lang="en-US" altLang="ja-JP" sz="1200" dirty="0">
                <a:solidFill>
                  <a:srgbClr val="FF0000"/>
                </a:solidFill>
              </a:rPr>
              <a:t>(debug only)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91D34582-4FFB-4541-9644-C59C587B55C9}"/>
              </a:ext>
            </a:extLst>
          </p:cNvPr>
          <p:cNvCxnSpPr>
            <a:cxnSpLocks/>
          </p:cNvCxnSpPr>
          <p:nvPr/>
        </p:nvCxnSpPr>
        <p:spPr>
          <a:xfrm>
            <a:off x="1612996" y="3552855"/>
            <a:ext cx="3577095" cy="30739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476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8712F-F535-407E-9983-2F7E52BC4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5" y="332656"/>
            <a:ext cx="8208913" cy="443198"/>
          </a:xfrm>
        </p:spPr>
        <p:txBody>
          <a:bodyPr/>
          <a:lstStyle/>
          <a:p>
            <a:r>
              <a:rPr lang="en-GB" altLang="ja-JP" dirty="0"/>
              <a:t>Falcon(V3U) system debugging modules</a:t>
            </a:r>
            <a:r>
              <a:rPr lang="ja-JP" altLang="en-US" dirty="0"/>
              <a:t> </a:t>
            </a:r>
            <a:endParaRPr lang="en-US" altLang="ja-JP" dirty="0"/>
          </a:p>
        </p:txBody>
      </p:sp>
      <p:sp>
        <p:nvSpPr>
          <p:cNvPr id="29" name="コンテンツ プレースホルダー 25">
            <a:extLst>
              <a:ext uri="{FF2B5EF4-FFF2-40B4-BE49-F238E27FC236}">
                <a16:creationId xmlns:a16="http://schemas.microsoft.com/office/drawing/2014/main" id="{9508A70B-593A-4F9B-B101-5228B30D2C6A}"/>
              </a:ext>
            </a:extLst>
          </p:cNvPr>
          <p:cNvSpPr txBox="1">
            <a:spLocks/>
          </p:cNvSpPr>
          <p:nvPr/>
        </p:nvSpPr>
        <p:spPr>
          <a:xfrm>
            <a:off x="4727848" y="5988312"/>
            <a:ext cx="5208299" cy="15087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** “Switch board” is designed for settings SOC operating mode, instead of CPLD.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30" name="コンテンツ プレースホルダー 25">
            <a:extLst>
              <a:ext uri="{FF2B5EF4-FFF2-40B4-BE49-F238E27FC236}">
                <a16:creationId xmlns:a16="http://schemas.microsoft.com/office/drawing/2014/main" id="{588A1728-E7E3-43B7-B23F-2B521B2E4F9E}"/>
              </a:ext>
            </a:extLst>
          </p:cNvPr>
          <p:cNvSpPr txBox="1">
            <a:spLocks/>
          </p:cNvSpPr>
          <p:nvPr/>
        </p:nvSpPr>
        <p:spPr>
          <a:xfrm>
            <a:off x="4727848" y="5823548"/>
            <a:ext cx="5208299" cy="15087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*  “Filter board” is designed for measurement of actual SOC current.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7C46BC-9E0A-4CC6-805B-0BC1DB4C13BD}"/>
              </a:ext>
            </a:extLst>
          </p:cNvPr>
          <p:cNvGrpSpPr/>
          <p:nvPr/>
        </p:nvGrpSpPr>
        <p:grpSpPr>
          <a:xfrm>
            <a:off x="789908" y="2030076"/>
            <a:ext cx="11282756" cy="3271224"/>
            <a:chOff x="789908" y="2030076"/>
            <a:chExt cx="11282756" cy="3271224"/>
          </a:xfrm>
        </p:grpSpPr>
        <p:pic>
          <p:nvPicPr>
            <p:cNvPr id="6" name="図 5" descr="回路, 電子機器 が含まれている画像&#10;&#10;自動的に生成された説明">
              <a:extLst>
                <a:ext uri="{FF2B5EF4-FFF2-40B4-BE49-F238E27FC236}">
                  <a16:creationId xmlns:a16="http://schemas.microsoft.com/office/drawing/2014/main" id="{3F7A0038-56FD-4846-90A0-C93118AD7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3954" y="2278065"/>
              <a:ext cx="9926955" cy="3023235"/>
            </a:xfrm>
            <a:prstGeom prst="rect">
              <a:avLst/>
            </a:prstGeom>
          </p:spPr>
        </p:pic>
        <p:cxnSp>
          <p:nvCxnSpPr>
            <p:cNvPr id="73" name="直線矢印コネクタ 72">
              <a:extLst>
                <a:ext uri="{FF2B5EF4-FFF2-40B4-BE49-F238E27FC236}">
                  <a16:creationId xmlns:a16="http://schemas.microsoft.com/office/drawing/2014/main" id="{AAB442D8-02B9-4C8F-B699-9E406469A3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9698" y="2492896"/>
              <a:ext cx="504054" cy="1085143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矢印コネクタ 77">
              <a:extLst>
                <a:ext uri="{FF2B5EF4-FFF2-40B4-BE49-F238E27FC236}">
                  <a16:creationId xmlns:a16="http://schemas.microsoft.com/office/drawing/2014/main" id="{8FC4DA7F-4595-48A5-BE35-007BF5257E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25972" y="4385368"/>
              <a:ext cx="85852" cy="607422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コンテンツ プレースホルダー 25">
              <a:extLst>
                <a:ext uri="{FF2B5EF4-FFF2-40B4-BE49-F238E27FC236}">
                  <a16:creationId xmlns:a16="http://schemas.microsoft.com/office/drawing/2014/main" id="{4F87FA8E-ABEF-4488-8A71-18B049DF7A57}"/>
                </a:ext>
              </a:extLst>
            </p:cNvPr>
            <p:cNvSpPr txBox="1">
              <a:spLocks/>
            </p:cNvSpPr>
            <p:nvPr/>
          </p:nvSpPr>
          <p:spPr>
            <a:xfrm>
              <a:off x="5417809" y="4683915"/>
              <a:ext cx="2448557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Switch board(debug only)**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86" name="コンテンツ プレースホルダー 25">
              <a:extLst>
                <a:ext uri="{FF2B5EF4-FFF2-40B4-BE49-F238E27FC236}">
                  <a16:creationId xmlns:a16="http://schemas.microsoft.com/office/drawing/2014/main" id="{8F086272-FC3D-444A-A854-0AF7925D4F0D}"/>
                </a:ext>
              </a:extLst>
            </p:cNvPr>
            <p:cNvSpPr txBox="1">
              <a:spLocks/>
            </p:cNvSpPr>
            <p:nvPr/>
          </p:nvSpPr>
          <p:spPr>
            <a:xfrm>
              <a:off x="3285141" y="2279386"/>
              <a:ext cx="2810859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Connector for JTAG extension cable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95" name="コンテンツ プレースホルダー 25">
              <a:extLst>
                <a:ext uri="{FF2B5EF4-FFF2-40B4-BE49-F238E27FC236}">
                  <a16:creationId xmlns:a16="http://schemas.microsoft.com/office/drawing/2014/main" id="{A349C288-1AC9-497F-8FFF-280E1BFE88B9}"/>
                </a:ext>
              </a:extLst>
            </p:cNvPr>
            <p:cNvSpPr txBox="1">
              <a:spLocks/>
            </p:cNvSpPr>
            <p:nvPr/>
          </p:nvSpPr>
          <p:spPr>
            <a:xfrm>
              <a:off x="2219909" y="4992790"/>
              <a:ext cx="864096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JTAG board</a:t>
              </a:r>
            </a:p>
          </p:txBody>
        </p:sp>
        <p:sp>
          <p:nvSpPr>
            <p:cNvPr id="100" name="コンテンツ プレースホルダー 25">
              <a:extLst>
                <a:ext uri="{FF2B5EF4-FFF2-40B4-BE49-F238E27FC236}">
                  <a16:creationId xmlns:a16="http://schemas.microsoft.com/office/drawing/2014/main" id="{CC7A5D9D-91C1-4ACF-BB5F-5075960125E9}"/>
                </a:ext>
              </a:extLst>
            </p:cNvPr>
            <p:cNvSpPr txBox="1">
              <a:spLocks/>
            </p:cNvSpPr>
            <p:nvPr/>
          </p:nvSpPr>
          <p:spPr>
            <a:xfrm>
              <a:off x="9666690" y="4623911"/>
              <a:ext cx="2405974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Falcon external QSPI flash board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4" name="コンテンツ プレースホルダー 25">
              <a:extLst>
                <a:ext uri="{FF2B5EF4-FFF2-40B4-BE49-F238E27FC236}">
                  <a16:creationId xmlns:a16="http://schemas.microsoft.com/office/drawing/2014/main" id="{EF6D5EFD-656C-42FD-88AF-8E64C77F071F}"/>
                </a:ext>
              </a:extLst>
            </p:cNvPr>
            <p:cNvSpPr txBox="1">
              <a:spLocks/>
            </p:cNvSpPr>
            <p:nvPr/>
          </p:nvSpPr>
          <p:spPr>
            <a:xfrm>
              <a:off x="7826222" y="4654297"/>
              <a:ext cx="1914117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External QSPI adaptor***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5" name="コンテンツ プレースホルダー 25">
              <a:extLst>
                <a:ext uri="{FF2B5EF4-FFF2-40B4-BE49-F238E27FC236}">
                  <a16:creationId xmlns:a16="http://schemas.microsoft.com/office/drawing/2014/main" id="{7BCCF970-0C17-4580-A1F8-BBB226B822A0}"/>
                </a:ext>
              </a:extLst>
            </p:cNvPr>
            <p:cNvSpPr txBox="1">
              <a:spLocks/>
            </p:cNvSpPr>
            <p:nvPr/>
          </p:nvSpPr>
          <p:spPr>
            <a:xfrm>
              <a:off x="7826221" y="4797152"/>
              <a:ext cx="1914117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(for legacy gen3 board)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6" name="コンテンツ プレースホルダー 25">
              <a:extLst>
                <a:ext uri="{FF2B5EF4-FFF2-40B4-BE49-F238E27FC236}">
                  <a16:creationId xmlns:a16="http://schemas.microsoft.com/office/drawing/2014/main" id="{DA118C34-38CC-46C8-B615-52528435FF4E}"/>
                </a:ext>
              </a:extLst>
            </p:cNvPr>
            <p:cNvSpPr txBox="1">
              <a:spLocks/>
            </p:cNvSpPr>
            <p:nvPr/>
          </p:nvSpPr>
          <p:spPr>
            <a:xfrm>
              <a:off x="4009960" y="4936869"/>
              <a:ext cx="1914117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Filter board(debug only)*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  <p:cxnSp>
          <p:nvCxnSpPr>
            <p:cNvPr id="33" name="直線矢印コネクタ 32">
              <a:extLst>
                <a:ext uri="{FF2B5EF4-FFF2-40B4-BE49-F238E27FC236}">
                  <a16:creationId xmlns:a16="http://schemas.microsoft.com/office/drawing/2014/main" id="{4228B098-CE23-4C68-9EEF-16866AC0E4D5}"/>
                </a:ext>
              </a:extLst>
            </p:cNvPr>
            <p:cNvCxnSpPr>
              <a:cxnSpLocks/>
            </p:cNvCxnSpPr>
            <p:nvPr/>
          </p:nvCxnSpPr>
          <p:spPr>
            <a:xfrm>
              <a:off x="1924436" y="2204864"/>
              <a:ext cx="218721" cy="1349013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コンテンツ プレースホルダー 25">
              <a:extLst>
                <a:ext uri="{FF2B5EF4-FFF2-40B4-BE49-F238E27FC236}">
                  <a16:creationId xmlns:a16="http://schemas.microsoft.com/office/drawing/2014/main" id="{3646E34C-F31C-4449-98CF-08D7D9A057E7}"/>
                </a:ext>
              </a:extLst>
            </p:cNvPr>
            <p:cNvSpPr txBox="1">
              <a:spLocks/>
            </p:cNvSpPr>
            <p:nvPr/>
          </p:nvSpPr>
          <p:spPr>
            <a:xfrm>
              <a:off x="789908" y="2030076"/>
              <a:ext cx="2810859" cy="201274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tabLst>
                  <a:tab pos="7177088" algn="r"/>
                </a:tabLst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ja-JP" sz="1200" dirty="0">
                  <a:solidFill>
                    <a:srgbClr val="FF0000"/>
                  </a:solidFill>
                </a:rPr>
                <a:t>Connector for JTAG emulator cable</a:t>
              </a:r>
              <a:endParaRPr lang="ja-JP" alt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コンテンツ プレースホルダー 25">
            <a:extLst>
              <a:ext uri="{FF2B5EF4-FFF2-40B4-BE49-F238E27FC236}">
                <a16:creationId xmlns:a16="http://schemas.microsoft.com/office/drawing/2014/main" id="{49A68680-1760-4502-90E2-6CDC471E187E}"/>
              </a:ext>
            </a:extLst>
          </p:cNvPr>
          <p:cNvSpPr txBox="1">
            <a:spLocks/>
          </p:cNvSpPr>
          <p:nvPr/>
        </p:nvSpPr>
        <p:spPr>
          <a:xfrm>
            <a:off x="4727848" y="6139188"/>
            <a:ext cx="7200800" cy="15087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*** “External QSPI adaptor” is designed for programming “Falcon external QSPI flash board” by legacy gen3 system board like </a:t>
            </a:r>
            <a:r>
              <a:rPr lang="en-US" altLang="ja-JP" sz="900" dirty="0" err="1">
                <a:solidFill>
                  <a:srgbClr val="FF0000"/>
                </a:solidFill>
              </a:rPr>
              <a:t>Salvator</a:t>
            </a:r>
            <a:r>
              <a:rPr lang="en-US" altLang="ja-JP" sz="900" dirty="0">
                <a:solidFill>
                  <a:srgbClr val="FF0000"/>
                </a:solidFill>
              </a:rPr>
              <a:t>-X.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618334"/>
      </p:ext>
    </p:extLst>
  </p:cSld>
  <p:clrMapOvr>
    <a:masterClrMapping/>
  </p:clrMapOvr>
</p:sld>
</file>

<file path=ppt/theme/theme1.xml><?xml version="1.0" encoding="utf-8"?>
<a:theme xmlns:a="http://schemas.openxmlformats.org/drawingml/2006/main" name="Renesas_Template_v2C">
  <a:themeElements>
    <a:clrScheme name="Renesas_colors">
      <a:dk1>
        <a:srgbClr val="3C3C3B"/>
      </a:dk1>
      <a:lt1>
        <a:sysClr val="window" lastClr="FFFFFF"/>
      </a:lt1>
      <a:dk2>
        <a:srgbClr val="06418C"/>
      </a:dk2>
      <a:lt2>
        <a:srgbClr val="F2F2F2"/>
      </a:lt2>
      <a:accent1>
        <a:srgbClr val="4471A9"/>
      </a:accent1>
      <a:accent2>
        <a:srgbClr val="D70000"/>
      </a:accent2>
      <a:accent3>
        <a:srgbClr val="FFC800"/>
      </a:accent3>
      <a:accent4>
        <a:srgbClr val="669933"/>
      </a:accent4>
      <a:accent5>
        <a:srgbClr val="993399"/>
      </a:accent5>
      <a:accent6>
        <a:srgbClr val="9D9D9D"/>
      </a:accent6>
      <a:hlink>
        <a:srgbClr val="06418C"/>
      </a:hlink>
      <a:folHlink>
        <a:srgbClr val="993399"/>
      </a:folHlink>
    </a:clrScheme>
    <a:fontScheme name="Renesas_fonts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70104_Renesas_Templates_16_9_conf_EN.potx" id="{D823DDA7-5806-48DC-9E62-C33B59921323}" vid="{8A5C61C2-1075-414F-9667-6B314ABEA41C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CB9516FF53AF419BC5ECA9DD13C7CA" ma:contentTypeVersion="7" ma:contentTypeDescription="Create a new document." ma:contentTypeScope="" ma:versionID="58aafe2aeeca98c93d1dc8a864738874">
  <xsd:schema xmlns:xsd="http://www.w3.org/2001/XMLSchema" xmlns:xs="http://www.w3.org/2001/XMLSchema" xmlns:p="http://schemas.microsoft.com/office/2006/metadata/properties" xmlns:ns2="2be4f630-013f-44a3-a3a2-d64f4b2c0f3f" xmlns:ns3="7498141f-d193-4a9e-8670-233a0ba913eb" targetNamespace="http://schemas.microsoft.com/office/2006/metadata/properties" ma:root="true" ma:fieldsID="7400ae6668f0715c4e6d5cd09419cdeb" ns2:_="" ns3:_="">
    <xsd:import namespace="2be4f630-013f-44a3-a3a2-d64f4b2c0f3f"/>
    <xsd:import namespace="7498141f-d193-4a9e-8670-233a0ba913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4f630-013f-44a3-a3a2-d64f4b2c0f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98141f-d193-4a9e-8670-233a0ba913e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E8FE1D-2F7C-41F8-871A-0BF1563AB1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e4f630-013f-44a3-a3a2-d64f4b2c0f3f"/>
    <ds:schemaRef ds:uri="7498141f-d193-4a9e-8670-233a0ba913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E306D1-2E92-4A7B-9DF2-527C53E384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92B6D0-E5C8-449F-83EC-AE7C6785350D}">
  <ds:schemaRefs>
    <ds:schemaRef ds:uri="ca1877c4-5552-4192-b99f-a84bdf7aec8e"/>
    <ds:schemaRef ds:uri="http://schemas.microsoft.com/sharepoint/v4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terms/"/>
    <ds:schemaRef ds:uri="60f48f91-7daa-42c0-aa65-341f2add17a1"/>
    <ds:schemaRef ds:uri="9d1a6235-0012-4775-b0cb-7ff3beef4da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170104_Renesas_Templates_16_9_conf_EN</Template>
  <TotalTime>1809</TotalTime>
  <Words>343</Words>
  <Application>Microsoft Office PowerPoint</Application>
  <PresentationFormat>ワイド画面</PresentationFormat>
  <Paragraphs>75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Calibri</vt:lpstr>
      <vt:lpstr>Symbol</vt:lpstr>
      <vt:lpstr>Wingdings</vt:lpstr>
      <vt:lpstr>Renesas_Template_v2C</vt:lpstr>
      <vt:lpstr>Falcon(V3U) system outline</vt:lpstr>
      <vt:lpstr>Falcon(V3U) system outline</vt:lpstr>
      <vt:lpstr>Falcon(V3U) system debugging modules </vt:lpstr>
    </vt:vector>
  </TitlesOfParts>
  <Company>Renesas Electronics Europe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Cyril Cordoba</dc:creator>
  <cp:lastModifiedBy>Kuninori Morimoto</cp:lastModifiedBy>
  <cp:revision>192</cp:revision>
  <cp:lastPrinted>2017-08-30T09:50:24Z</cp:lastPrinted>
  <dcterms:created xsi:type="dcterms:W3CDTF">2017-08-29T14:52:35Z</dcterms:created>
  <dcterms:modified xsi:type="dcterms:W3CDTF">2020-11-05T23:01:47Z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0x010100F6CB9516FF53AF419BC5ECA9DD13C7CA</vt:lpwstr>
  </property>
  <property fmtid="{D5CDD505-2E9C-101B-9397-08002B2CF9AE}" pid="3" name="TaxKeyword">
    <vt:lpwstr/>
  </property>
  <property fmtid="{D5CDD505-2E9C-101B-9397-08002B2CF9AE}" pid="4" name="TaxCatchAll">
    <vt:lpwstr/>
  </property>
  <property fmtid="{D5CDD505-2E9C-101B-9397-08002B2CF9AE}" pid="5" name="TaxKeywordTaxHTField">
    <vt:lpwstr/>
  </property>
  <property fmtid="{D5CDD505-2E9C-101B-9397-08002B2CF9AE}" pid="6" name="_dlc_DocIdItemGuid">
    <vt:lpwstr>c9ee76e0-7a82-4fb1-96f3-e42fc632784c</vt:lpwstr>
  </property>
</Properties>
</file>