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2" r:id="rId1"/>
  </p:sldMasterIdLst>
  <p:notesMasterIdLst>
    <p:notesMasterId r:id="rId3"/>
  </p:notesMasterIdLst>
  <p:sldIdLst>
    <p:sldId id="425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3976" userDrawn="1">
          <p15:clr>
            <a:srgbClr val="A4A3A4"/>
          </p15:clr>
        </p15:guide>
        <p15:guide id="3" orient="horz" pos="2472" userDrawn="1">
          <p15:clr>
            <a:srgbClr val="A4A3A4"/>
          </p15:clr>
        </p15:guide>
        <p15:guide id="4" orient="horz" pos="13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66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87" autoAdjust="0"/>
    <p:restoredTop sz="94680" autoAdjust="0"/>
  </p:normalViewPr>
  <p:slideViewPr>
    <p:cSldViewPr showGuides="1">
      <p:cViewPr>
        <p:scale>
          <a:sx n="100" d="100"/>
          <a:sy n="100" d="100"/>
        </p:scale>
        <p:origin x="-570" y="180"/>
      </p:cViewPr>
      <p:guideLst>
        <p:guide orient="horz"/>
        <p:guide pos="3976"/>
        <p:guide orient="horz" pos="2472"/>
        <p:guide orient="horz" pos="1389"/>
      </p:guideLst>
    </p:cSldViewPr>
  </p:slideViewPr>
  <p:outlineViewPr>
    <p:cViewPr>
      <p:scale>
        <a:sx n="33" d="100"/>
        <a:sy n="33" d="100"/>
      </p:scale>
      <p:origin x="0" y="-1794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6" d="100"/>
        <a:sy n="7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7C3E4-834A-4FDE-8876-3ED4986C368E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5D16B-934A-4DDA-AA9D-F9317AC24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922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4"/>
          </p:nvPr>
        </p:nvSpPr>
        <p:spPr>
          <a:xfrm>
            <a:off x="468000" y="0"/>
            <a:ext cx="11253600" cy="6156000"/>
          </a:xfrm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1080000" y="-1"/>
            <a:ext cx="5040000" cy="2592000"/>
          </a:xfrm>
          <a:solidFill>
            <a:schemeClr val="tx2"/>
          </a:solidFill>
        </p:spPr>
        <p:txBody>
          <a:bodyPr lIns="252000" tIns="252000" rIns="252000" bIns="252000" anchor="b" anchorCtr="0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600" b="1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0" indent="0">
              <a:spcBef>
                <a:spcPts val="600"/>
              </a:spcBef>
              <a:spcAft>
                <a:spcPts val="0"/>
              </a:spcAft>
              <a:buNone/>
              <a:defRPr sz="2000" b="1" cap="all">
                <a:solidFill>
                  <a:schemeClr val="bg1"/>
                </a:solidFill>
                <a:latin typeface="Arial Narrow" panose="020B060602020203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de-DE" dirty="0"/>
              <a:t>Textmasterformat</a:t>
            </a:r>
            <a:br>
              <a:rPr lang="de-DE" dirty="0"/>
            </a:br>
            <a:r>
              <a:rPr lang="de-DE" dirty="0"/>
              <a:t>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9" name="Textplatzhalter 11"/>
          <p:cNvSpPr>
            <a:spLocks noGrp="1"/>
          </p:cNvSpPr>
          <p:nvPr>
            <p:ph type="body" sz="quarter" idx="13"/>
          </p:nvPr>
        </p:nvSpPr>
        <p:spPr>
          <a:xfrm>
            <a:off x="1080000" y="2700000"/>
            <a:ext cx="5040000" cy="609737"/>
          </a:xfrm>
          <a:solidFill>
            <a:srgbClr val="9D9D9D"/>
          </a:solidFill>
        </p:spPr>
        <p:txBody>
          <a:bodyPr lIns="252000" tIns="180000" rIns="180000" bIns="180000" anchor="t" anchorCtr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0" indent="0">
              <a:spcBef>
                <a:spcPts val="600"/>
              </a:spcBef>
              <a:spcAft>
                <a:spcPts val="0"/>
              </a:spcAft>
              <a:buNone/>
              <a:defRPr sz="1600" b="0" cap="none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104086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468000" y="0"/>
            <a:ext cx="11253600" cy="615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1080000" y="-1"/>
            <a:ext cx="5040000" cy="2592000"/>
          </a:xfrm>
          <a:solidFill>
            <a:schemeClr val="tx2"/>
          </a:solidFill>
        </p:spPr>
        <p:txBody>
          <a:bodyPr lIns="252000" tIns="252000" rIns="180000" bIns="252000" anchor="b" anchorCtr="0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600" b="1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0" indent="0">
              <a:spcBef>
                <a:spcPts val="600"/>
              </a:spcBef>
              <a:spcAft>
                <a:spcPts val="0"/>
              </a:spcAft>
              <a:buNone/>
              <a:defRPr sz="2000" b="1" cap="all">
                <a:solidFill>
                  <a:schemeClr val="bg1"/>
                </a:solidFill>
                <a:latin typeface="Arial Narrow" panose="020B060602020203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de-DE" dirty="0"/>
              <a:t>Textmasterformat</a:t>
            </a:r>
            <a:br>
              <a:rPr lang="de-DE" dirty="0"/>
            </a:br>
            <a:r>
              <a:rPr lang="de-DE" dirty="0"/>
              <a:t>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9" name="Textplatzhalter 11"/>
          <p:cNvSpPr>
            <a:spLocks noGrp="1"/>
          </p:cNvSpPr>
          <p:nvPr>
            <p:ph type="body" sz="quarter" idx="13"/>
          </p:nvPr>
        </p:nvSpPr>
        <p:spPr>
          <a:xfrm>
            <a:off x="1080000" y="2700000"/>
            <a:ext cx="5040000" cy="609737"/>
          </a:xfrm>
          <a:solidFill>
            <a:schemeClr val="bg1"/>
          </a:solidFill>
        </p:spPr>
        <p:txBody>
          <a:bodyPr lIns="252000" tIns="180000" rIns="180000" bIns="180000" anchor="t" anchorCtr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0" indent="0">
              <a:spcBef>
                <a:spcPts val="600"/>
              </a:spcBef>
              <a:spcAft>
                <a:spcPts val="0"/>
              </a:spcAft>
              <a:buNone/>
              <a:defRPr sz="1600" b="0" cap="none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06039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ページ </a:t>
            </a:r>
            <a:fld id="{3FD030EF-7044-4946-962A-5D7D09BD1B34}" type="slidenum">
              <a:rPr lang="de-DE" smtClean="0"/>
              <a:pPr algn="l"/>
              <a:t>‹#›</a:t>
            </a:fld>
            <a:endParaRPr lang="de-DE" dirty="0"/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1080000" y="1800000"/>
            <a:ext cx="9000000" cy="295466"/>
          </a:xfrm>
          <a:ln>
            <a:noFill/>
          </a:ln>
        </p:spPr>
        <p:txBody>
          <a:bodyPr>
            <a:spAutoFit/>
          </a:bodyPr>
          <a:lstStyle>
            <a:lvl1pPr marL="177800" indent="-177800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6637338" algn="r"/>
              </a:tabLst>
              <a:defRPr sz="1600"/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06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ページ </a:t>
            </a:r>
            <a:fld id="{3FD030EF-7044-4946-962A-5D7D09BD1B34}" type="slidenum">
              <a:rPr lang="de-DE" smtClean="0"/>
              <a:pPr algn="l"/>
              <a:t>‹#›</a:t>
            </a:fld>
            <a:endParaRPr lang="de-DE" dirty="0"/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1080000" y="1800000"/>
            <a:ext cx="9000000" cy="1887696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1080000" y="764704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873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ページ </a:t>
            </a:r>
            <a:fld id="{3FD030EF-7044-4946-962A-5D7D09BD1B34}" type="slidenum">
              <a:rPr lang="de-DE" smtClean="0"/>
              <a:pPr algn="l"/>
              <a:t>‹#›</a:t>
            </a:fld>
            <a:endParaRPr lang="de-DE" dirty="0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1080000" y="1800000"/>
            <a:ext cx="4860000" cy="1887696"/>
          </a:xfrm>
        </p:spPr>
        <p:txBody>
          <a:bodyPr>
            <a:sp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4" name="Textplatzhalter 4"/>
          <p:cNvSpPr>
            <a:spLocks noGrp="1"/>
          </p:cNvSpPr>
          <p:nvPr>
            <p:ph type="body" sz="quarter" idx="15"/>
          </p:nvPr>
        </p:nvSpPr>
        <p:spPr>
          <a:xfrm>
            <a:off x="6300000" y="1800000"/>
            <a:ext cx="4860000" cy="1887696"/>
          </a:xfrm>
        </p:spPr>
        <p:txBody>
          <a:bodyPr>
            <a:sp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979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+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ページ </a:t>
            </a:r>
            <a:fld id="{3FD030EF-7044-4946-962A-5D7D09BD1B34}" type="slidenum">
              <a:rPr lang="de-DE" smtClean="0"/>
              <a:pPr algn="l"/>
              <a:t>‹#›</a:t>
            </a:fld>
            <a:endParaRPr lang="de-DE" dirty="0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1080000" y="1800000"/>
            <a:ext cx="4860000" cy="1887696"/>
          </a:xfrm>
        </p:spPr>
        <p:txBody>
          <a:bodyPr>
            <a:sp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5" name="Bildplatzhalter 3"/>
          <p:cNvSpPr>
            <a:spLocks noGrp="1"/>
          </p:cNvSpPr>
          <p:nvPr>
            <p:ph type="pic" sz="quarter" idx="15"/>
          </p:nvPr>
        </p:nvSpPr>
        <p:spPr>
          <a:xfrm>
            <a:off x="6300000" y="1800000"/>
            <a:ext cx="5400000" cy="4248000"/>
          </a:xfrm>
          <a:ln w="6350">
            <a:noFill/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560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ページ </a:t>
            </a:r>
            <a:fld id="{3FD030EF-7044-4946-962A-5D7D09BD1B34}" type="slidenum">
              <a:rPr lang="de-DE" smtClean="0"/>
              <a:pPr algn="l"/>
              <a:t>‹#›</a:t>
            </a:fld>
            <a:endParaRPr lang="de-DE" dirty="0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1080000" y="1800000"/>
            <a:ext cx="4860000" cy="1887696"/>
          </a:xfrm>
        </p:spPr>
        <p:txBody>
          <a:bodyPr>
            <a:sp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15"/>
          </p:nvPr>
        </p:nvSpPr>
        <p:spPr>
          <a:xfrm>
            <a:off x="6300000" y="1800000"/>
            <a:ext cx="2628000" cy="1980000"/>
          </a:xfrm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16" name="Bildplatzhalter 3"/>
          <p:cNvSpPr>
            <a:spLocks noGrp="1"/>
          </p:cNvSpPr>
          <p:nvPr>
            <p:ph type="pic" sz="quarter" idx="16"/>
          </p:nvPr>
        </p:nvSpPr>
        <p:spPr>
          <a:xfrm>
            <a:off x="9072352" y="1800000"/>
            <a:ext cx="2628000" cy="1980000"/>
          </a:xfrm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17" name="Bildplatzhalter 3"/>
          <p:cNvSpPr>
            <a:spLocks noGrp="1"/>
          </p:cNvSpPr>
          <p:nvPr>
            <p:ph type="pic" sz="quarter" idx="17"/>
          </p:nvPr>
        </p:nvSpPr>
        <p:spPr>
          <a:xfrm>
            <a:off x="6300000" y="3924000"/>
            <a:ext cx="2628000" cy="1980000"/>
          </a:xfrm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18" name="Bildplatzhalter 3"/>
          <p:cNvSpPr>
            <a:spLocks noGrp="1"/>
          </p:cNvSpPr>
          <p:nvPr>
            <p:ph type="pic" sz="quarter" idx="18"/>
          </p:nvPr>
        </p:nvSpPr>
        <p:spPr>
          <a:xfrm>
            <a:off x="9072352" y="3924000"/>
            <a:ext cx="2628000" cy="1980000"/>
          </a:xfrm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593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Picture lar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ページ </a:t>
            </a:r>
            <a:fld id="{3FD030EF-7044-4946-962A-5D7D09BD1B34}" type="slidenum">
              <a:rPr lang="de-DE" smtClean="0"/>
              <a:pPr algn="l"/>
              <a:t>‹#›</a:t>
            </a:fld>
            <a:endParaRPr lang="de-DE" dirty="0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6"/>
          <p:cNvSpPr>
            <a:spLocks noGrp="1"/>
          </p:cNvSpPr>
          <p:nvPr>
            <p:ph type="body" sz="quarter" idx="17"/>
          </p:nvPr>
        </p:nvSpPr>
        <p:spPr>
          <a:xfrm>
            <a:off x="9972000" y="2340000"/>
            <a:ext cx="1728000" cy="1239314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</p:txBody>
      </p:sp>
      <p:sp>
        <p:nvSpPr>
          <p:cNvPr id="20" name="Bildplatzhalter 8"/>
          <p:cNvSpPr>
            <a:spLocks noGrp="1"/>
          </p:cNvSpPr>
          <p:nvPr>
            <p:ph type="pic" sz="quarter" idx="18"/>
          </p:nvPr>
        </p:nvSpPr>
        <p:spPr>
          <a:xfrm>
            <a:off x="1080000" y="1800000"/>
            <a:ext cx="8100000" cy="4248000"/>
          </a:xfrm>
        </p:spPr>
        <p:txBody>
          <a:bodyPr lIns="144000" tIns="144000">
            <a:noAutofit/>
          </a:bodyPr>
          <a:lstStyle>
            <a:lvl1pPr>
              <a:defRPr sz="1000"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656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ページ </a:t>
            </a:r>
            <a:fld id="{3FD030EF-7044-4946-962A-5D7D09BD1B34}" type="slidenum">
              <a:rPr lang="de-DE" smtClean="0"/>
              <a:pPr algn="l"/>
              <a:t>‹#›</a:t>
            </a:fld>
            <a:endParaRPr lang="de-DE" dirty="0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iagrammplatzhalter 8"/>
          <p:cNvSpPr>
            <a:spLocks noGrp="1"/>
          </p:cNvSpPr>
          <p:nvPr>
            <p:ph type="chart" sz="quarter" idx="17"/>
          </p:nvPr>
        </p:nvSpPr>
        <p:spPr>
          <a:xfrm>
            <a:off x="6480000" y="1692000"/>
            <a:ext cx="5220000" cy="4248000"/>
          </a:xfrm>
          <a:noFill/>
        </p:spPr>
        <p:txBody>
          <a:bodyPr lIns="144000" tIns="144000" rIns="144000" bIns="144000">
            <a:noAutofit/>
          </a:bodyPr>
          <a:lstStyle/>
          <a:p>
            <a:r>
              <a:rPr lang="ja-JP" altLang="en-US"/>
              <a:t>グラフを追加</a:t>
            </a:r>
            <a:endParaRPr lang="en-US" dirty="0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1080000" y="1800000"/>
            <a:ext cx="4860000" cy="1887696"/>
          </a:xfrm>
        </p:spPr>
        <p:txBody>
          <a:bodyPr>
            <a:sp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514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ページ </a:t>
            </a:r>
            <a:fld id="{3FD030EF-7044-4946-962A-5D7D09BD1B34}" type="slidenum">
              <a:rPr lang="de-DE" smtClean="0"/>
              <a:pPr algn="l"/>
              <a:t>‹#›</a:t>
            </a:fld>
            <a:endParaRPr lang="de-DE" dirty="0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iagrammplatzhalter 8"/>
          <p:cNvSpPr>
            <a:spLocks noGrp="1"/>
          </p:cNvSpPr>
          <p:nvPr>
            <p:ph type="chart" sz="quarter" idx="16"/>
          </p:nvPr>
        </p:nvSpPr>
        <p:spPr>
          <a:xfrm>
            <a:off x="1080000" y="1692000"/>
            <a:ext cx="5220000" cy="4248000"/>
          </a:xfrm>
          <a:noFill/>
        </p:spPr>
        <p:txBody>
          <a:bodyPr lIns="144000" tIns="144000" rIns="144000" bIns="144000">
            <a:noAutofit/>
          </a:bodyPr>
          <a:lstStyle/>
          <a:p>
            <a:r>
              <a:rPr lang="ja-JP" altLang="en-US"/>
              <a:t>グラフを追加</a:t>
            </a:r>
            <a:endParaRPr lang="en-US" dirty="0"/>
          </a:p>
        </p:txBody>
      </p:sp>
      <p:sp>
        <p:nvSpPr>
          <p:cNvPr id="24" name="Diagrammplatzhalter 8"/>
          <p:cNvSpPr>
            <a:spLocks noGrp="1"/>
          </p:cNvSpPr>
          <p:nvPr>
            <p:ph type="chart" sz="quarter" idx="17"/>
          </p:nvPr>
        </p:nvSpPr>
        <p:spPr>
          <a:xfrm>
            <a:off x="6480000" y="1692000"/>
            <a:ext cx="5220000" cy="4248000"/>
          </a:xfrm>
          <a:noFill/>
        </p:spPr>
        <p:txBody>
          <a:bodyPr lIns="144000" tIns="144000" rIns="144000" bIns="144000">
            <a:noAutofit/>
          </a:bodyPr>
          <a:lstStyle/>
          <a:p>
            <a:r>
              <a:rPr lang="ja-JP" altLang="en-US"/>
              <a:t>グラフを追加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50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r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ページ </a:t>
            </a:r>
            <a:fld id="{3FD030EF-7044-4946-962A-5D7D09BD1B34}" type="slidenum">
              <a:rPr lang="de-DE" smtClean="0"/>
              <a:pPr algn="l"/>
              <a:t>‹#›</a:t>
            </a:fld>
            <a:endParaRPr lang="de-DE" dirty="0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iagrammplatzhalter 8"/>
          <p:cNvSpPr>
            <a:spLocks noGrp="1"/>
          </p:cNvSpPr>
          <p:nvPr>
            <p:ph type="chart" sz="quarter" idx="16"/>
          </p:nvPr>
        </p:nvSpPr>
        <p:spPr>
          <a:xfrm>
            <a:off x="1080000" y="1692000"/>
            <a:ext cx="8100000" cy="4068000"/>
          </a:xfrm>
          <a:noFill/>
        </p:spPr>
        <p:txBody>
          <a:bodyPr lIns="144000" tIns="144000" rIns="144000" bIns="144000">
            <a:noAutofit/>
          </a:bodyPr>
          <a:lstStyle/>
          <a:p>
            <a:r>
              <a:rPr lang="ja-JP" altLang="en-US"/>
              <a:t>グラフを追加</a:t>
            </a:r>
            <a:endParaRPr lang="en-US" dirty="0"/>
          </a:p>
        </p:txBody>
      </p:sp>
      <p:sp>
        <p:nvSpPr>
          <p:cNvPr id="20" name="Textplatzhalter 6"/>
          <p:cNvSpPr>
            <a:spLocks noGrp="1"/>
          </p:cNvSpPr>
          <p:nvPr>
            <p:ph type="body" sz="quarter" idx="17"/>
          </p:nvPr>
        </p:nvSpPr>
        <p:spPr>
          <a:xfrm>
            <a:off x="9972000" y="2340000"/>
            <a:ext cx="1728000" cy="1239314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41411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rge + 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r>
              <a:rPr lang="ja-JP" altLang="en-US" dirty="0"/>
              <a:t>ページ</a:t>
            </a:r>
            <a:r>
              <a:rPr lang="de-DE" dirty="0"/>
              <a:t> </a:t>
            </a:r>
            <a:fld id="{3FD030EF-7044-4946-962A-5D7D09BD1B34}" type="slidenum">
              <a:rPr lang="de-DE" smtClean="0"/>
              <a:pPr algn="l"/>
              <a:t>‹#›</a:t>
            </a:fld>
            <a:endParaRPr lang="de-DE" dirty="0"/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4"/>
          </p:nvPr>
        </p:nvSpPr>
        <p:spPr>
          <a:xfrm flipH="1">
            <a:off x="480000" y="5940000"/>
            <a:ext cx="11232000" cy="258532"/>
          </a:xfrm>
        </p:spPr>
        <p:txBody>
          <a:bodyPr wrap="square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6"/>
          </p:nvPr>
        </p:nvSpPr>
        <p:spPr>
          <a:xfrm>
            <a:off x="460375" y="539750"/>
            <a:ext cx="11261725" cy="532765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en-GB" dirty="0"/>
          </a:p>
        </p:txBody>
      </p:sp>
    </p:spTree>
    <p:extLst>
      <p:ext uri="{BB962C8B-B14F-4D97-AF65-F5344CB8AC3E}">
        <p14:creationId xmlns:p14="http://schemas.microsoft.com/office/powerpoint/2010/main" val="9858478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44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harts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ページ </a:t>
            </a:r>
            <a:fld id="{3FD030EF-7044-4946-962A-5D7D09BD1B34}" type="slidenum">
              <a:rPr lang="de-DE" smtClean="0"/>
              <a:pPr algn="l"/>
              <a:t>‹#›</a:t>
            </a:fld>
            <a:endParaRPr lang="de-DE" dirty="0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iagrammplatzhalter 8"/>
          <p:cNvSpPr>
            <a:spLocks noGrp="1"/>
          </p:cNvSpPr>
          <p:nvPr>
            <p:ph type="chart" sz="quarter" idx="16"/>
          </p:nvPr>
        </p:nvSpPr>
        <p:spPr>
          <a:xfrm>
            <a:off x="1080000" y="1692000"/>
            <a:ext cx="3960000" cy="2160000"/>
          </a:xfrm>
          <a:noFill/>
          <a:ln w="6350">
            <a:solidFill>
              <a:schemeClr val="bg2">
                <a:lumMod val="90000"/>
              </a:schemeClr>
            </a:solidFill>
          </a:ln>
        </p:spPr>
        <p:txBody>
          <a:bodyPr lIns="144000" tIns="144000" rIns="144000" bIns="144000">
            <a:noAutofit/>
          </a:bodyPr>
          <a:lstStyle/>
          <a:p>
            <a:r>
              <a:rPr lang="ja-JP" altLang="en-US"/>
              <a:t>グラフを追加</a:t>
            </a:r>
            <a:endParaRPr lang="en-US" dirty="0"/>
          </a:p>
        </p:txBody>
      </p:sp>
      <p:sp>
        <p:nvSpPr>
          <p:cNvPr id="24" name="Textplatzhalter 6"/>
          <p:cNvSpPr>
            <a:spLocks noGrp="1"/>
          </p:cNvSpPr>
          <p:nvPr>
            <p:ph type="body" sz="quarter" idx="17"/>
          </p:nvPr>
        </p:nvSpPr>
        <p:spPr>
          <a:xfrm>
            <a:off x="9972000" y="2340000"/>
            <a:ext cx="1728000" cy="1239314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</p:txBody>
      </p:sp>
      <p:sp>
        <p:nvSpPr>
          <p:cNvPr id="25" name="Diagrammplatzhalter 8"/>
          <p:cNvSpPr>
            <a:spLocks noGrp="1"/>
          </p:cNvSpPr>
          <p:nvPr>
            <p:ph type="chart" sz="quarter" idx="18"/>
          </p:nvPr>
        </p:nvSpPr>
        <p:spPr>
          <a:xfrm>
            <a:off x="5220000" y="1692000"/>
            <a:ext cx="3960000" cy="2160000"/>
          </a:xfrm>
          <a:noFill/>
          <a:ln w="6350">
            <a:solidFill>
              <a:schemeClr val="bg2">
                <a:lumMod val="90000"/>
              </a:schemeClr>
            </a:solidFill>
          </a:ln>
        </p:spPr>
        <p:txBody>
          <a:bodyPr lIns="144000" tIns="144000" rIns="144000" bIns="144000">
            <a:noAutofit/>
          </a:bodyPr>
          <a:lstStyle/>
          <a:p>
            <a:r>
              <a:rPr lang="ja-JP" altLang="en-US"/>
              <a:t>グラフを追加</a:t>
            </a:r>
            <a:endParaRPr lang="en-US" dirty="0"/>
          </a:p>
        </p:txBody>
      </p:sp>
      <p:sp>
        <p:nvSpPr>
          <p:cNvPr id="26" name="Diagrammplatzhalter 8"/>
          <p:cNvSpPr>
            <a:spLocks noGrp="1"/>
          </p:cNvSpPr>
          <p:nvPr>
            <p:ph type="chart" sz="quarter" idx="19"/>
          </p:nvPr>
        </p:nvSpPr>
        <p:spPr>
          <a:xfrm>
            <a:off x="1080000" y="3996000"/>
            <a:ext cx="3960000" cy="2160000"/>
          </a:xfrm>
          <a:noFill/>
          <a:ln w="6350">
            <a:solidFill>
              <a:schemeClr val="bg2">
                <a:lumMod val="90000"/>
              </a:schemeClr>
            </a:solidFill>
          </a:ln>
        </p:spPr>
        <p:txBody>
          <a:bodyPr lIns="144000" tIns="144000" rIns="144000" bIns="144000">
            <a:noAutofit/>
          </a:bodyPr>
          <a:lstStyle/>
          <a:p>
            <a:r>
              <a:rPr lang="ja-JP" altLang="en-US"/>
              <a:t>グラフを追加</a:t>
            </a:r>
            <a:endParaRPr lang="en-US" dirty="0"/>
          </a:p>
        </p:txBody>
      </p:sp>
      <p:sp>
        <p:nvSpPr>
          <p:cNvPr id="27" name="Diagrammplatzhalter 8"/>
          <p:cNvSpPr>
            <a:spLocks noGrp="1"/>
          </p:cNvSpPr>
          <p:nvPr>
            <p:ph type="chart" sz="quarter" idx="20"/>
          </p:nvPr>
        </p:nvSpPr>
        <p:spPr>
          <a:xfrm>
            <a:off x="5220000" y="3996000"/>
            <a:ext cx="3960000" cy="2160000"/>
          </a:xfrm>
          <a:noFill/>
          <a:ln w="6350">
            <a:solidFill>
              <a:schemeClr val="bg2">
                <a:lumMod val="90000"/>
              </a:schemeClr>
            </a:solidFill>
          </a:ln>
        </p:spPr>
        <p:txBody>
          <a:bodyPr lIns="144000" tIns="144000" rIns="144000" bIns="144000">
            <a:noAutofit/>
          </a:bodyPr>
          <a:lstStyle/>
          <a:p>
            <a:r>
              <a:rPr lang="ja-JP" altLang="en-US"/>
              <a:t>グラフを追加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63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936000"/>
            <a:ext cx="9000000" cy="44319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ページ </a:t>
            </a:r>
            <a:fld id="{3FD030EF-7044-4946-962A-5D7D09BD1B34}" type="slidenum">
              <a:rPr lang="de-DE" smtClean="0"/>
              <a:pPr algn="l"/>
              <a:t>‹#›</a:t>
            </a:fld>
            <a:endParaRPr lang="de-DE" dirty="0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1080000" y="1512000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6"/>
          <p:cNvSpPr>
            <a:spLocks noGrp="1"/>
          </p:cNvSpPr>
          <p:nvPr>
            <p:ph type="body" sz="quarter" idx="17"/>
          </p:nvPr>
        </p:nvSpPr>
        <p:spPr>
          <a:xfrm>
            <a:off x="9972000" y="2340000"/>
            <a:ext cx="1728000" cy="1239314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</p:txBody>
      </p:sp>
      <p:sp>
        <p:nvSpPr>
          <p:cNvPr id="20" name="Tabellenplatzhalter 8"/>
          <p:cNvSpPr>
            <a:spLocks noGrp="1"/>
          </p:cNvSpPr>
          <p:nvPr>
            <p:ph type="tbl" sz="quarter" idx="18"/>
          </p:nvPr>
        </p:nvSpPr>
        <p:spPr>
          <a:xfrm>
            <a:off x="1079997" y="1800000"/>
            <a:ext cx="8100000" cy="4248000"/>
          </a:xfrm>
        </p:spPr>
        <p:txBody>
          <a:bodyPr/>
          <a:lstStyle/>
          <a:p>
            <a:r>
              <a:rPr lang="ja-JP" altLang="en-US"/>
              <a:t>表を追加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465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5"/>
          </p:nvPr>
        </p:nvSpPr>
        <p:spPr>
          <a:xfrm>
            <a:off x="468000" y="540000"/>
            <a:ext cx="11253600" cy="5616000"/>
          </a:xfrm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5" name="Textplatzhalter 11"/>
          <p:cNvSpPr>
            <a:spLocks noGrp="1"/>
          </p:cNvSpPr>
          <p:nvPr>
            <p:ph type="body" sz="quarter" idx="11"/>
          </p:nvPr>
        </p:nvSpPr>
        <p:spPr>
          <a:xfrm>
            <a:off x="468000" y="1080000"/>
            <a:ext cx="7920000" cy="1500237"/>
          </a:xfrm>
          <a:solidFill>
            <a:schemeClr val="tx2"/>
          </a:solidFill>
        </p:spPr>
        <p:txBody>
          <a:bodyPr wrap="square" lIns="252000" tIns="180000" rIns="180000" bIns="180000">
            <a:spAutoFit/>
          </a:bodyPr>
          <a:lstStyle>
            <a:lvl1pPr>
              <a:defRPr sz="3600" b="1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0" indent="0">
              <a:buNone/>
              <a:defRPr sz="2000" b="1" cap="all">
                <a:solidFill>
                  <a:schemeClr val="bg1"/>
                </a:solidFill>
                <a:latin typeface="Arial Narrow" panose="020B060602020203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410108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468000" y="540000"/>
            <a:ext cx="11253600" cy="56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Textplatzhalter 11"/>
          <p:cNvSpPr>
            <a:spLocks noGrp="1"/>
          </p:cNvSpPr>
          <p:nvPr>
            <p:ph type="body" sz="quarter" idx="11"/>
          </p:nvPr>
        </p:nvSpPr>
        <p:spPr>
          <a:xfrm>
            <a:off x="468000" y="1080000"/>
            <a:ext cx="7920000" cy="1500237"/>
          </a:xfrm>
          <a:solidFill>
            <a:schemeClr val="tx2"/>
          </a:solidFill>
        </p:spPr>
        <p:txBody>
          <a:bodyPr lIns="252000" tIns="180000" rIns="180000" bIns="180000">
            <a:spAutoFit/>
          </a:bodyPr>
          <a:lstStyle>
            <a:lvl1pPr>
              <a:defRPr sz="3600" b="1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0" indent="0">
              <a:buNone/>
              <a:defRPr sz="2000" b="1" cap="all">
                <a:solidFill>
                  <a:schemeClr val="bg1"/>
                </a:solidFill>
                <a:latin typeface="Arial Narrow" panose="020B060602020203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506751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468000" y="540000"/>
            <a:ext cx="11253600" cy="56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extplatzhalter 13"/>
          <p:cNvSpPr>
            <a:spLocks noGrp="1"/>
          </p:cNvSpPr>
          <p:nvPr>
            <p:ph type="body" sz="quarter" idx="13"/>
          </p:nvPr>
        </p:nvSpPr>
        <p:spPr>
          <a:xfrm>
            <a:off x="1080000" y="1484761"/>
            <a:ext cx="5280000" cy="332399"/>
          </a:xfrm>
        </p:spPr>
        <p:txBody>
          <a:bodyPr wrap="square">
            <a:spAutoFit/>
          </a:bodyPr>
          <a:lstStyle>
            <a:lvl1pPr>
              <a:spcAft>
                <a:spcPts val="0"/>
              </a:spcAft>
              <a:defRPr sz="1800" b="1" cap="none" baseline="0">
                <a:solidFill>
                  <a:schemeClr val="bg1"/>
                </a:solidFill>
                <a:latin typeface="+mj-lt"/>
              </a:defRPr>
            </a:lvl1pPr>
            <a:lvl2pPr>
              <a:defRPr sz="1100" b="1" cap="all" baseline="0">
                <a:latin typeface="+mj-lt"/>
              </a:defRPr>
            </a:lvl2pPr>
            <a:lvl3pPr>
              <a:defRPr sz="1100" b="1" cap="all" baseline="0">
                <a:latin typeface="+mj-lt"/>
              </a:defRPr>
            </a:lvl3pPr>
            <a:lvl4pPr>
              <a:defRPr sz="1100" b="1" cap="all" baseline="0">
                <a:latin typeface="+mj-lt"/>
              </a:defRPr>
            </a:lvl4pPr>
            <a:lvl5pPr>
              <a:defRPr sz="1100" b="1" cap="all" baseline="0">
                <a:latin typeface="+mj-lt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1080000" y="1268760"/>
            <a:ext cx="2400000" cy="0"/>
          </a:xfrm>
          <a:prstGeom prst="line">
            <a:avLst/>
          </a:prstGeom>
          <a:ln w="38100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529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gi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080000" y="492801"/>
            <a:ext cx="8520000" cy="88639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80000" y="1800000"/>
            <a:ext cx="9120000" cy="188769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674772" y="6527319"/>
            <a:ext cx="840056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lang="en-US" sz="1050" b="1" i="0" u="none" strike="noStrike" kern="1200" baseline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</a:lstStyle>
          <a:p>
            <a:pPr algn="l"/>
            <a:r>
              <a:rPr lang="ja-JP" altLang="en-US">
                <a:ea typeface="メイリオ" panose="020B0604030504040204" pitchFamily="50" charset="-128"/>
              </a:rPr>
              <a:t>ページ </a:t>
            </a:r>
            <a:fld id="{3FD030EF-7044-4946-962A-5D7D09BD1B34}" type="slidenum">
              <a:rPr lang="de-DE" smtClean="0"/>
              <a:pPr algn="l"/>
              <a:t>‹#›</a:t>
            </a:fld>
            <a:endParaRPr lang="de-DE" dirty="0"/>
          </a:p>
        </p:txBody>
      </p:sp>
      <p:sp>
        <p:nvSpPr>
          <p:cNvPr id="13" name="Textfeld 7"/>
          <p:cNvSpPr txBox="1"/>
          <p:nvPr/>
        </p:nvSpPr>
        <p:spPr>
          <a:xfrm>
            <a:off x="468000" y="6546555"/>
            <a:ext cx="245419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kern="1200" baseline="0" dirty="0">
                <a:solidFill>
                  <a:schemeClr val="tx2"/>
                </a:solidFill>
                <a:latin typeface="Arial Narrow" panose="020B0606020202030204" pitchFamily="34" charset="0"/>
                <a:ea typeface="+mn-ea"/>
                <a:cs typeface="+mn-cs"/>
              </a:rPr>
              <a:t>© 2016 Renesas Electronics Corporation. All rights reserved. </a:t>
            </a:r>
            <a:endParaRPr lang="en-US" sz="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6" name="Gerade Verbindung 15"/>
          <p:cNvCxnSpPr/>
          <p:nvPr/>
        </p:nvCxnSpPr>
        <p:spPr>
          <a:xfrm>
            <a:off x="468000" y="6336000"/>
            <a:ext cx="11253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/>
          <p:cNvSpPr/>
          <p:nvPr userDrawn="1"/>
        </p:nvSpPr>
        <p:spPr>
          <a:xfrm>
            <a:off x="2952000" y="6497249"/>
            <a:ext cx="1559824" cy="221722"/>
          </a:xfrm>
          <a:prstGeom prst="rect">
            <a:avLst/>
          </a:prstGeom>
          <a:solidFill>
            <a:srgbClr val="993399"/>
          </a:solidFill>
          <a:ln w="25400" cap="flat" cmpd="sng" algn="ctr">
            <a:noFill/>
            <a:prstDash val="solid"/>
          </a:ln>
          <a:effectLst/>
        </p:spPr>
        <p:txBody>
          <a:bodyPr lIns="36000" tIns="0" rIns="36000" bIns="0" rtlCol="0" anchor="ctr" anchorCtr="0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RENESAS CONFIDENTIAL</a:t>
            </a:r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244" y="6453029"/>
            <a:ext cx="1770670" cy="30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1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9" r:id="rId9"/>
    <p:sldLayoutId id="2147483761" r:id="rId10"/>
    <p:sldLayoutId id="2147483762" r:id="rId11"/>
    <p:sldLayoutId id="2147483770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1" kern="1200" cap="all" baseline="0">
          <a:solidFill>
            <a:schemeClr val="tx2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Clr>
          <a:schemeClr val="tx2"/>
        </a:buClr>
        <a:buFont typeface="Wingdings" panose="05000000000000000000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55600" indent="-17780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Clr>
          <a:schemeClr val="tx2"/>
        </a:buClr>
        <a:buFont typeface="Wingdings" panose="05000000000000000000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39750" indent="-18415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 typeface="Symbol" panose="05050102010706020507" pitchFamily="18" charset="2"/>
        <a:buChar char="-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79388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 typeface="Symbol" panose="05050102010706020507" pitchFamily="18" charset="2"/>
        <a:buChar char="-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90">
          <p15:clr>
            <a:srgbClr val="F26B43"/>
          </p15:clr>
        </p15:guide>
        <p15:guide id="2" pos="676">
          <p15:clr>
            <a:srgbClr val="F26B43"/>
          </p15:clr>
        </p15:guide>
        <p15:guide id="3" pos="3841">
          <p15:clr>
            <a:srgbClr val="F26B43"/>
          </p15:clr>
        </p15:guide>
        <p15:guide id="4" pos="7378">
          <p15:clr>
            <a:srgbClr val="F26B43"/>
          </p15:clr>
        </p15:guide>
        <p15:guide id="5" pos="628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4151" y="245101"/>
            <a:ext cx="9000000" cy="455509"/>
          </a:xfrm>
        </p:spPr>
        <p:txBody>
          <a:bodyPr/>
          <a:lstStyle/>
          <a:p>
            <a:r>
              <a:rPr lang="en-US" altLang="ja-JP" cap="none" dirty="0">
                <a:latin typeface="メイリオ" panose="020B0604030504040204" pitchFamily="50" charset="-128"/>
                <a:ea typeface="メイリオ" panose="020B0604030504040204" pitchFamily="50" charset="-128"/>
              </a:rPr>
              <a:t>Overview</a:t>
            </a:r>
            <a:endParaRPr lang="en-US" sz="2000" cap="none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ページ</a:t>
            </a:r>
            <a:r>
              <a:rPr lang="de-DE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fld id="{3FD030EF-7044-4946-962A-5D7D09BD1B34}" type="slidenum">
              <a:rPr lang="de-DE" smtClean="0">
                <a:latin typeface="メイリオ" panose="020B0604030504040204" pitchFamily="50" charset="-128"/>
                <a:ea typeface="メイリオ" panose="020B0604030504040204" pitchFamily="50" charset="-128"/>
              </a:rPr>
              <a:pPr algn="l"/>
              <a:t>1</a:t>
            </a:fld>
            <a:endParaRPr lang="de-DE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1150097" y="764704"/>
            <a:ext cx="9906432" cy="222009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When CSI40 module is used as 1-Lane or 2-Lane, VIN captures incorrect data.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This bug was caused by the ECO modification of 4Lane highest bit rate input for M3W ES1.0.</a:t>
            </a:r>
          </a:p>
          <a:p>
            <a:pPr marL="463550" lvl="1" indent="-285750">
              <a:buFont typeface="Wingdings" panose="05000000000000000000" pitchFamily="2" charset="2"/>
              <a:buChar char="n"/>
            </a:pPr>
            <a:r>
              <a:rPr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CSI40 Link module violated the interface protocol with VIN.</a:t>
            </a:r>
          </a:p>
          <a:p>
            <a:pPr marL="463550" lvl="1" indent="-285750">
              <a:buFont typeface="Wingdings" panose="05000000000000000000" pitchFamily="2" charset="2"/>
              <a:buChar char="n"/>
            </a:pPr>
            <a:r>
              <a:rPr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So VIN was changed to delay 1 cycle capturing timing to solve above issue because CSI40 Link holds its output 4 bytes data for  1 cycle. However, it was not true when CSI40-Phy used 1- or 2-Lane connection.</a:t>
            </a:r>
          </a:p>
          <a:p>
            <a:pPr marL="463550" lvl="1" indent="-285750">
              <a:buFont typeface="Wingdings" panose="05000000000000000000" pitchFamily="2" charset="2"/>
              <a:buChar char="n"/>
            </a:pPr>
            <a:r>
              <a:rPr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This phenomenon occurs only in M3W(ES1.0 and ES1.1).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735977" y="4539940"/>
            <a:ext cx="662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/>
              <a:t>CSI40</a:t>
            </a:r>
          </a:p>
          <a:p>
            <a:r>
              <a:rPr kumimoji="1" lang="en-US" altLang="ja-JP" sz="1200" dirty="0"/>
              <a:t>Link</a:t>
            </a:r>
            <a:endParaRPr kumimoji="1" lang="ja-JP" altLang="en-US" sz="1200" dirty="0"/>
          </a:p>
        </p:txBody>
      </p:sp>
      <p:sp>
        <p:nvSpPr>
          <p:cNvPr id="6" name="正方形/長方形 5"/>
          <p:cNvSpPr/>
          <p:nvPr/>
        </p:nvSpPr>
        <p:spPr>
          <a:xfrm>
            <a:off x="2711622" y="4308029"/>
            <a:ext cx="683411" cy="8481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4211353" y="4308029"/>
            <a:ext cx="669981" cy="8481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矢印: 右 8"/>
          <p:cNvSpPr/>
          <p:nvPr/>
        </p:nvSpPr>
        <p:spPr>
          <a:xfrm>
            <a:off x="3501063" y="4539941"/>
            <a:ext cx="575424" cy="38431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285291" y="4577156"/>
            <a:ext cx="470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/>
              <a:t>VIN</a:t>
            </a:r>
            <a:endParaRPr kumimoji="1" lang="ja-JP" altLang="en-US" sz="1200" dirty="0"/>
          </a:p>
        </p:txBody>
      </p:sp>
      <p:sp>
        <p:nvSpPr>
          <p:cNvPr id="26" name="正方形/長方形 25"/>
          <p:cNvSpPr/>
          <p:nvPr/>
        </p:nvSpPr>
        <p:spPr>
          <a:xfrm>
            <a:off x="5887521" y="2924944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u="sng" dirty="0"/>
              <a:t>In</a:t>
            </a:r>
            <a:r>
              <a:rPr lang="ja-JP" altLang="en-US" sz="1400" u="sng" dirty="0"/>
              <a:t> </a:t>
            </a:r>
            <a:r>
              <a:rPr lang="en-US" altLang="ja-JP" sz="1400" u="sng" dirty="0"/>
              <a:t>case</a:t>
            </a:r>
            <a:r>
              <a:rPr lang="ja-JP" altLang="en-US" sz="1400" u="sng" dirty="0"/>
              <a:t> </a:t>
            </a:r>
            <a:r>
              <a:rPr lang="en-US" altLang="ja-JP" sz="1400" u="sng" dirty="0"/>
              <a:t>of</a:t>
            </a:r>
            <a:r>
              <a:rPr lang="ja-JP" altLang="en-US" sz="1400" u="sng" dirty="0"/>
              <a:t> </a:t>
            </a:r>
            <a:r>
              <a:rPr lang="en-US" altLang="ja-JP" sz="1400" u="sng" dirty="0"/>
              <a:t>1-Lane</a:t>
            </a:r>
            <a:r>
              <a:rPr lang="ja-JP" altLang="en-US" sz="1400" u="sng" dirty="0"/>
              <a:t> </a:t>
            </a:r>
            <a:r>
              <a:rPr lang="en-US" altLang="ja-JP" sz="1400" u="sng" dirty="0"/>
              <a:t>connection:</a:t>
            </a:r>
          </a:p>
        </p:txBody>
      </p:sp>
      <p:sp>
        <p:nvSpPr>
          <p:cNvPr id="41" name="正方形/長方形 40"/>
          <p:cNvSpPr/>
          <p:nvPr/>
        </p:nvSpPr>
        <p:spPr>
          <a:xfrm>
            <a:off x="7104112" y="3294042"/>
            <a:ext cx="864096" cy="2994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D0[31:24]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7968208" y="3294042"/>
            <a:ext cx="864096" cy="2994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D0[23:16]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8832304" y="3294042"/>
            <a:ext cx="864096" cy="2994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D0[15:8]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9696400" y="3294042"/>
            <a:ext cx="864096" cy="2994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D0[7:0]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7" name="矢印: 右 6"/>
          <p:cNvSpPr/>
          <p:nvPr/>
        </p:nvSpPr>
        <p:spPr>
          <a:xfrm rot="5400000">
            <a:off x="8763140" y="3464106"/>
            <a:ext cx="138328" cy="653760"/>
          </a:xfrm>
          <a:prstGeom prst="rightArrow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/>
          <p:cNvSpPr/>
          <p:nvPr/>
        </p:nvSpPr>
        <p:spPr>
          <a:xfrm>
            <a:off x="7968208" y="4117604"/>
            <a:ext cx="864096" cy="2994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D0[31:24]</a:t>
            </a:r>
            <a:endParaRPr kumimoji="1"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8832304" y="4117604"/>
            <a:ext cx="864096" cy="2994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D0[23:16]</a:t>
            </a:r>
            <a:endParaRPr kumimoji="1"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9696400" y="4117604"/>
            <a:ext cx="864096" cy="2994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D0[15:8]</a:t>
            </a:r>
            <a:endParaRPr kumimoji="1"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51" name="正方形/長方形 50"/>
          <p:cNvSpPr/>
          <p:nvPr/>
        </p:nvSpPr>
        <p:spPr>
          <a:xfrm>
            <a:off x="7104112" y="4117604"/>
            <a:ext cx="864096" cy="29940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D0[31:24]</a:t>
            </a:r>
            <a:endParaRPr kumimoji="1"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52" name="正方形/長方形 51"/>
          <p:cNvSpPr/>
          <p:nvPr/>
        </p:nvSpPr>
        <p:spPr>
          <a:xfrm>
            <a:off x="9159184" y="3738277"/>
            <a:ext cx="10599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dirty="0"/>
              <a:t>Shifted 1 byte</a:t>
            </a:r>
          </a:p>
        </p:txBody>
      </p:sp>
      <p:cxnSp>
        <p:nvCxnSpPr>
          <p:cNvPr id="55" name="直線矢印コネクタ 54"/>
          <p:cNvCxnSpPr/>
          <p:nvPr/>
        </p:nvCxnSpPr>
        <p:spPr>
          <a:xfrm>
            <a:off x="7968208" y="3990613"/>
            <a:ext cx="259228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正方形/長方形 55"/>
          <p:cNvSpPr/>
          <p:nvPr/>
        </p:nvSpPr>
        <p:spPr>
          <a:xfrm>
            <a:off x="7090892" y="3756344"/>
            <a:ext cx="96372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dirty="0"/>
              <a:t>Copied MSB</a:t>
            </a:r>
          </a:p>
          <a:p>
            <a:r>
              <a:rPr lang="en-US" altLang="ja-JP" sz="1000" dirty="0"/>
              <a:t>1 byte</a:t>
            </a:r>
          </a:p>
        </p:txBody>
      </p:sp>
      <p:sp>
        <p:nvSpPr>
          <p:cNvPr id="57" name="正方形/長方形 56"/>
          <p:cNvSpPr/>
          <p:nvPr/>
        </p:nvSpPr>
        <p:spPr>
          <a:xfrm>
            <a:off x="5879976" y="4653136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u="sng" dirty="0"/>
              <a:t>In</a:t>
            </a:r>
            <a:r>
              <a:rPr lang="ja-JP" altLang="en-US" sz="1400" u="sng" dirty="0"/>
              <a:t> </a:t>
            </a:r>
            <a:r>
              <a:rPr lang="en-US" altLang="ja-JP" sz="1400" u="sng" dirty="0"/>
              <a:t>case</a:t>
            </a:r>
            <a:r>
              <a:rPr lang="ja-JP" altLang="en-US" sz="1400" u="sng" dirty="0"/>
              <a:t> </a:t>
            </a:r>
            <a:r>
              <a:rPr lang="en-US" altLang="ja-JP" sz="1400" u="sng" dirty="0"/>
              <a:t>of</a:t>
            </a:r>
            <a:r>
              <a:rPr lang="ja-JP" altLang="en-US" sz="1400" u="sng" dirty="0"/>
              <a:t> </a:t>
            </a:r>
            <a:r>
              <a:rPr lang="en-US" altLang="ja-JP" sz="1400" u="sng" dirty="0"/>
              <a:t>2-Lane</a:t>
            </a:r>
            <a:r>
              <a:rPr lang="ja-JP" altLang="en-US" sz="1400" u="sng" dirty="0"/>
              <a:t> </a:t>
            </a:r>
            <a:r>
              <a:rPr lang="en-US" altLang="ja-JP" sz="1400" u="sng" dirty="0"/>
              <a:t>connection:</a:t>
            </a:r>
          </a:p>
        </p:txBody>
      </p:sp>
      <p:sp>
        <p:nvSpPr>
          <p:cNvPr id="58" name="正方形/長方形 57"/>
          <p:cNvSpPr/>
          <p:nvPr/>
        </p:nvSpPr>
        <p:spPr>
          <a:xfrm>
            <a:off x="7104112" y="5042334"/>
            <a:ext cx="864096" cy="2994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D0[31:24]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59" name="正方形/長方形 58"/>
          <p:cNvSpPr/>
          <p:nvPr/>
        </p:nvSpPr>
        <p:spPr>
          <a:xfrm>
            <a:off x="7968208" y="5042334"/>
            <a:ext cx="864096" cy="2994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D0[23:16]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60" name="正方形/長方形 59"/>
          <p:cNvSpPr/>
          <p:nvPr/>
        </p:nvSpPr>
        <p:spPr>
          <a:xfrm>
            <a:off x="8832304" y="5042334"/>
            <a:ext cx="864096" cy="2994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D0[15:8]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正方形/長方形 60"/>
          <p:cNvSpPr/>
          <p:nvPr/>
        </p:nvSpPr>
        <p:spPr>
          <a:xfrm>
            <a:off x="9696400" y="5042334"/>
            <a:ext cx="864096" cy="2994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D0[7:0]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62" name="矢印: 右 61"/>
          <p:cNvSpPr/>
          <p:nvPr/>
        </p:nvSpPr>
        <p:spPr>
          <a:xfrm rot="5400000">
            <a:off x="8763140" y="5212398"/>
            <a:ext cx="138328" cy="653760"/>
          </a:xfrm>
          <a:prstGeom prst="rightArrow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/>
          <p:cNvSpPr/>
          <p:nvPr/>
        </p:nvSpPr>
        <p:spPr>
          <a:xfrm>
            <a:off x="8832304" y="5865896"/>
            <a:ext cx="864096" cy="2994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D0[31:24]</a:t>
            </a:r>
            <a:endParaRPr kumimoji="1"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64" name="正方形/長方形 63"/>
          <p:cNvSpPr/>
          <p:nvPr/>
        </p:nvSpPr>
        <p:spPr>
          <a:xfrm>
            <a:off x="9696400" y="5865896"/>
            <a:ext cx="864096" cy="2994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D0[23:16]</a:t>
            </a:r>
            <a:endParaRPr kumimoji="1"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66" name="正方形/長方形 65"/>
          <p:cNvSpPr/>
          <p:nvPr/>
        </p:nvSpPr>
        <p:spPr>
          <a:xfrm>
            <a:off x="7104112" y="5865896"/>
            <a:ext cx="864096" cy="29940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D0[31:24]</a:t>
            </a:r>
            <a:endParaRPr kumimoji="1"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67" name="正方形/長方形 66"/>
          <p:cNvSpPr/>
          <p:nvPr/>
        </p:nvSpPr>
        <p:spPr>
          <a:xfrm>
            <a:off x="9159184" y="5486569"/>
            <a:ext cx="112402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dirty="0"/>
              <a:t>Shifted 2 bytes</a:t>
            </a:r>
          </a:p>
        </p:txBody>
      </p:sp>
      <p:cxnSp>
        <p:nvCxnSpPr>
          <p:cNvPr id="68" name="直線矢印コネクタ 67"/>
          <p:cNvCxnSpPr/>
          <p:nvPr/>
        </p:nvCxnSpPr>
        <p:spPr>
          <a:xfrm>
            <a:off x="8832304" y="5738905"/>
            <a:ext cx="172819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正方形/長方形 68"/>
          <p:cNvSpPr/>
          <p:nvPr/>
        </p:nvSpPr>
        <p:spPr>
          <a:xfrm>
            <a:off x="7478839" y="5487508"/>
            <a:ext cx="8162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dirty="0"/>
              <a:t>Copy MSB</a:t>
            </a:r>
          </a:p>
          <a:p>
            <a:r>
              <a:rPr lang="en-US" altLang="ja-JP" sz="1000" dirty="0"/>
              <a:t>2 bytes</a:t>
            </a:r>
          </a:p>
        </p:txBody>
      </p:sp>
      <p:sp>
        <p:nvSpPr>
          <p:cNvPr id="71" name="正方形/長方形 70"/>
          <p:cNvSpPr/>
          <p:nvPr/>
        </p:nvSpPr>
        <p:spPr>
          <a:xfrm>
            <a:off x="7968208" y="5865896"/>
            <a:ext cx="864096" cy="29940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D0[23:16]</a:t>
            </a:r>
            <a:endParaRPr kumimoji="1"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72" name="正方形/長方形 71"/>
          <p:cNvSpPr/>
          <p:nvPr/>
        </p:nvSpPr>
        <p:spPr>
          <a:xfrm>
            <a:off x="6136824" y="3271314"/>
            <a:ext cx="98135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/>
              <a:t>Expected</a:t>
            </a:r>
          </a:p>
          <a:p>
            <a:r>
              <a:rPr lang="en-US" altLang="ja-JP" sz="1050" dirty="0"/>
              <a:t>32-bits data</a:t>
            </a:r>
          </a:p>
        </p:txBody>
      </p:sp>
      <p:sp>
        <p:nvSpPr>
          <p:cNvPr id="73" name="正方形/長方形 72"/>
          <p:cNvSpPr/>
          <p:nvPr/>
        </p:nvSpPr>
        <p:spPr>
          <a:xfrm>
            <a:off x="6136825" y="4104557"/>
            <a:ext cx="98135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/>
              <a:t>Captured</a:t>
            </a:r>
          </a:p>
          <a:p>
            <a:r>
              <a:rPr lang="en-US" altLang="ja-JP" sz="1050" dirty="0"/>
              <a:t>32-bits data</a:t>
            </a:r>
          </a:p>
        </p:txBody>
      </p:sp>
      <p:sp>
        <p:nvSpPr>
          <p:cNvPr id="74" name="正方形/長方形 73"/>
          <p:cNvSpPr/>
          <p:nvPr/>
        </p:nvSpPr>
        <p:spPr>
          <a:xfrm>
            <a:off x="6122752" y="5013176"/>
            <a:ext cx="98135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/>
              <a:t>Expected</a:t>
            </a:r>
          </a:p>
          <a:p>
            <a:r>
              <a:rPr lang="en-US" altLang="ja-JP" sz="1050" dirty="0"/>
              <a:t>32-bits data</a:t>
            </a:r>
          </a:p>
        </p:txBody>
      </p:sp>
      <p:sp>
        <p:nvSpPr>
          <p:cNvPr id="75" name="正方形/長方形 74"/>
          <p:cNvSpPr/>
          <p:nvPr/>
        </p:nvSpPr>
        <p:spPr>
          <a:xfrm>
            <a:off x="6122753" y="5846419"/>
            <a:ext cx="98135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/>
              <a:t>Captured</a:t>
            </a:r>
          </a:p>
          <a:p>
            <a:r>
              <a:rPr lang="en-US" altLang="ja-JP" sz="1050" dirty="0"/>
              <a:t>32-bits data</a:t>
            </a:r>
          </a:p>
        </p:txBody>
      </p:sp>
      <p:sp>
        <p:nvSpPr>
          <p:cNvPr id="76" name="矢印: 右 75"/>
          <p:cNvSpPr/>
          <p:nvPr/>
        </p:nvSpPr>
        <p:spPr>
          <a:xfrm>
            <a:off x="2174893" y="4539940"/>
            <a:ext cx="346836" cy="38431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正方形/長方形 76"/>
          <p:cNvSpPr/>
          <p:nvPr/>
        </p:nvSpPr>
        <p:spPr>
          <a:xfrm>
            <a:off x="1540386" y="3188059"/>
            <a:ext cx="146027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dirty="0"/>
              <a:t>1 byte (when 1-Lane connection) or</a:t>
            </a:r>
          </a:p>
          <a:p>
            <a:r>
              <a:rPr lang="en-US" altLang="ja-JP" sz="1050" dirty="0"/>
              <a:t>2 bytes (when 2-Lane connection)</a:t>
            </a:r>
          </a:p>
          <a:p>
            <a:r>
              <a:rPr lang="en-US" altLang="ja-JP" sz="1050" dirty="0"/>
              <a:t>data input</a:t>
            </a:r>
          </a:p>
        </p:txBody>
      </p:sp>
      <p:sp>
        <p:nvSpPr>
          <p:cNvPr id="78" name="正方形/長方形 77"/>
          <p:cNvSpPr/>
          <p:nvPr/>
        </p:nvSpPr>
        <p:spPr>
          <a:xfrm>
            <a:off x="1198681" y="4308029"/>
            <a:ext cx="683411" cy="8481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1251127" y="4539940"/>
            <a:ext cx="662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/>
              <a:t>CSI40</a:t>
            </a:r>
          </a:p>
          <a:p>
            <a:r>
              <a:rPr kumimoji="1" lang="en-US" altLang="ja-JP" sz="1200" dirty="0" err="1"/>
              <a:t>Phy</a:t>
            </a:r>
            <a:endParaRPr kumimoji="1" lang="ja-JP" altLang="en-US" sz="1200" dirty="0"/>
          </a:p>
        </p:txBody>
      </p:sp>
      <p:sp>
        <p:nvSpPr>
          <p:cNvPr id="80" name="左中かっこ 79"/>
          <p:cNvSpPr/>
          <p:nvPr/>
        </p:nvSpPr>
        <p:spPr>
          <a:xfrm>
            <a:off x="5735960" y="3078832"/>
            <a:ext cx="144016" cy="318308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矢印: 上カーブ 80"/>
          <p:cNvSpPr/>
          <p:nvPr/>
        </p:nvSpPr>
        <p:spPr>
          <a:xfrm rot="20981845">
            <a:off x="3910750" y="5081615"/>
            <a:ext cx="1907175" cy="382376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3105225" y="3848661"/>
            <a:ext cx="146027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dirty="0"/>
              <a:t>Packed to 4 bytes</a:t>
            </a:r>
          </a:p>
        </p:txBody>
      </p:sp>
    </p:spTree>
    <p:extLst>
      <p:ext uri="{BB962C8B-B14F-4D97-AF65-F5344CB8AC3E}">
        <p14:creationId xmlns:p14="http://schemas.microsoft.com/office/powerpoint/2010/main" val="2290793237"/>
      </p:ext>
    </p:extLst>
  </p:cSld>
  <p:clrMapOvr>
    <a:masterClrMapping/>
  </p:clrMapOvr>
</p:sld>
</file>

<file path=ppt/theme/theme1.xml><?xml version="1.0" encoding="utf-8"?>
<a:theme xmlns:a="http://schemas.openxmlformats.org/drawingml/2006/main" name="Renesas_Templates_16_9_jap_conf_2015">
  <a:themeElements>
    <a:clrScheme name="Renesas_colors">
      <a:dk1>
        <a:srgbClr val="3C3C3B"/>
      </a:dk1>
      <a:lt1>
        <a:sysClr val="window" lastClr="FFFFFF"/>
      </a:lt1>
      <a:dk2>
        <a:srgbClr val="06418C"/>
      </a:dk2>
      <a:lt2>
        <a:srgbClr val="F2F2F2"/>
      </a:lt2>
      <a:accent1>
        <a:srgbClr val="4471A9"/>
      </a:accent1>
      <a:accent2>
        <a:srgbClr val="D70000"/>
      </a:accent2>
      <a:accent3>
        <a:srgbClr val="FFC800"/>
      </a:accent3>
      <a:accent4>
        <a:srgbClr val="669933"/>
      </a:accent4>
      <a:accent5>
        <a:srgbClr val="993399"/>
      </a:accent5>
      <a:accent6>
        <a:srgbClr val="9D9D9D"/>
      </a:accent6>
      <a:hlink>
        <a:srgbClr val="06418C"/>
      </a:hlink>
      <a:folHlink>
        <a:srgbClr val="993399"/>
      </a:folHlink>
    </a:clrScheme>
    <a:fontScheme name="Renesas_Japanese_Fonts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D29776FB-DE8B-4998-BA55-CBAB4570C23E}" vid="{4A932FC9-34D9-40A5-94B6-9A3E9727168F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151229_Renesas_Templates_16_9_JP_conf</Template>
  <TotalTime>0</TotalTime>
  <Words>194</Words>
  <Application>Microsoft Office PowerPoint</Application>
  <PresentationFormat>ワイド画面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Meiryo</vt:lpstr>
      <vt:lpstr>Meiryo</vt:lpstr>
      <vt:lpstr>Arial</vt:lpstr>
      <vt:lpstr>Arial Narrow</vt:lpstr>
      <vt:lpstr>Calibri</vt:lpstr>
      <vt:lpstr>Symbol</vt:lpstr>
      <vt:lpstr>Wingdings</vt:lpstr>
      <vt:lpstr>Renesas_Templates_16_9_jap_conf_2015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2016-08-08T10:04:54Z</dcterms:created>
  <dcterms:modified xsi:type="dcterms:W3CDTF">2017-04-10T02:01:31Z</dcterms:modified>
</cp:coreProperties>
</file>